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36"/>
  </p:notesMasterIdLst>
  <p:sldIdLst>
    <p:sldId id="256" r:id="rId2"/>
    <p:sldId id="257" r:id="rId3"/>
    <p:sldId id="376" r:id="rId4"/>
    <p:sldId id="258" r:id="rId5"/>
    <p:sldId id="378" r:id="rId6"/>
    <p:sldId id="259" r:id="rId7"/>
    <p:sldId id="260" r:id="rId8"/>
    <p:sldId id="346" r:id="rId9"/>
    <p:sldId id="347" r:id="rId10"/>
    <p:sldId id="348" r:id="rId11"/>
    <p:sldId id="349" r:id="rId12"/>
    <p:sldId id="350" r:id="rId13"/>
    <p:sldId id="351" r:id="rId14"/>
    <p:sldId id="352" r:id="rId15"/>
    <p:sldId id="353" r:id="rId16"/>
    <p:sldId id="354" r:id="rId17"/>
    <p:sldId id="355" r:id="rId18"/>
    <p:sldId id="356" r:id="rId19"/>
    <p:sldId id="357" r:id="rId20"/>
    <p:sldId id="359" r:id="rId21"/>
    <p:sldId id="369" r:id="rId22"/>
    <p:sldId id="360" r:id="rId23"/>
    <p:sldId id="370" r:id="rId24"/>
    <p:sldId id="371" r:id="rId25"/>
    <p:sldId id="362" r:id="rId26"/>
    <p:sldId id="363" r:id="rId27"/>
    <p:sldId id="364" r:id="rId28"/>
    <p:sldId id="377" r:id="rId29"/>
    <p:sldId id="367" r:id="rId30"/>
    <p:sldId id="374" r:id="rId31"/>
    <p:sldId id="365" r:id="rId32"/>
    <p:sldId id="375" r:id="rId33"/>
    <p:sldId id="373" r:id="rId34"/>
    <p:sldId id="368" r:id="rId35"/>
  </p:sldIdLst>
  <p:sldSz cx="24384000" cy="13716000"/>
  <p:notesSz cx="6858000" cy="9144000"/>
  <p:embeddedFontLst>
    <p:embeddedFont>
      <p:font typeface="Poppins Medium" panose="020B0604020202020204" charset="0"/>
      <p:regular r:id="rId37"/>
      <p:bold r:id="rId38"/>
      <p:italic r:id="rId39"/>
      <p:boldItalic r:id="rId40"/>
    </p:embeddedFont>
    <p:embeddedFont>
      <p:font typeface="Calibri" panose="020F0502020204030204" pitchFamily="34" charset="0"/>
      <p:regular r:id="rId41"/>
      <p:bold r:id="rId42"/>
      <p:italic r:id="rId43"/>
      <p:boldItalic r:id="rId44"/>
    </p:embeddedFont>
    <p:embeddedFont>
      <p:font typeface="Open Sans" panose="020B0604020202020204" charset="0"/>
      <p:regular r:id="rId45"/>
      <p:bold r:id="rId46"/>
      <p:italic r:id="rId47"/>
      <p:boldItalic r:id="rId48"/>
    </p:embeddedFont>
    <p:embeddedFont>
      <p:font typeface="Open Sans Light" panose="020B0604020202020204" charset="0"/>
      <p:regular r:id="rId49"/>
      <p:bold r:id="rId50"/>
      <p:italic r:id="rId51"/>
      <p:boldItalic r:id="rId52"/>
    </p:embeddedFont>
    <p:embeddedFont>
      <p:font typeface="Poppins" panose="020B0604020202020204" charset="0"/>
      <p:regular r:id="rId53"/>
      <p:bold r:id="rId54"/>
      <p:italic r:id="rId55"/>
      <p:boldItalic r:id="rId56"/>
    </p:embeddedFont>
    <p:embeddedFont>
      <p:font typeface="Roboto" panose="020B0604020202020204" charset="0"/>
      <p:regular r:id="rId57"/>
      <p:bold r:id="rId58"/>
      <p:italic r:id="rId59"/>
      <p:boldItalic r:id="rId60"/>
    </p:embeddedFont>
    <p:embeddedFont>
      <p:font typeface="Source Sans Pro" panose="020B0604020202020204"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AF431CFA-2B09-4DA1-B4AC-CAE16B5DFCC2}">
          <p14:sldIdLst>
            <p14:sldId id="256"/>
            <p14:sldId id="257"/>
            <p14:sldId id="376"/>
            <p14:sldId id="258"/>
            <p14:sldId id="378"/>
            <p14:sldId id="259"/>
            <p14:sldId id="260"/>
            <p14:sldId id="346"/>
            <p14:sldId id="347"/>
            <p14:sldId id="348"/>
            <p14:sldId id="349"/>
            <p14:sldId id="350"/>
            <p14:sldId id="351"/>
            <p14:sldId id="352"/>
            <p14:sldId id="353"/>
            <p14:sldId id="354"/>
            <p14:sldId id="355"/>
            <p14:sldId id="356"/>
            <p14:sldId id="357"/>
            <p14:sldId id="359"/>
            <p14:sldId id="369"/>
            <p14:sldId id="360"/>
            <p14:sldId id="370"/>
            <p14:sldId id="371"/>
            <p14:sldId id="362"/>
            <p14:sldId id="363"/>
            <p14:sldId id="364"/>
            <p14:sldId id="377"/>
            <p14:sldId id="367"/>
            <p14:sldId id="374"/>
            <p14:sldId id="365"/>
            <p14:sldId id="375"/>
            <p14:sldId id="373"/>
            <p14:sldId id="368"/>
          </p14:sldIdLst>
        </p14:section>
        <p14:section name="Untitled Section" id="{1E432A4F-0394-4467-991F-280E4B5119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C78108D-3C37-4FD4-B21E-BC9C52127C72}">
  <a:tblStyle styleId="{6C78108D-3C37-4FD4-B21E-BC9C52127C72}"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F2F6"/>
          </a:solidFill>
        </a:fill>
      </a:tcStyle>
    </a:wholeTbl>
    <a:band1H>
      <a:tcTxStyle b="off" i="off"/>
      <a:tcStyle>
        <a:tcBdr/>
        <a:fill>
          <a:solidFill>
            <a:srgbClr val="CAE4EC"/>
          </a:solidFill>
        </a:fill>
      </a:tcStyle>
    </a:band1H>
    <a:band2H>
      <a:tcTxStyle b="off" i="off"/>
      <a:tcStyle>
        <a:tcBdr/>
      </a:tcStyle>
    </a:band2H>
    <a:band1V>
      <a:tcTxStyle b="off" i="off"/>
      <a:tcStyle>
        <a:tcBdr/>
        <a:fill>
          <a:solidFill>
            <a:srgbClr val="CAE4EC"/>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45" autoAdjust="0"/>
    <p:restoredTop sz="84884" autoAdjust="0"/>
  </p:normalViewPr>
  <p:slideViewPr>
    <p:cSldViewPr snapToGrid="0">
      <p:cViewPr varScale="1">
        <p:scale>
          <a:sx n="49" d="100"/>
          <a:sy n="49" d="100"/>
        </p:scale>
        <p:origin x="114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font" Target="fonts/font19.fntdata"/><Relationship Id="rId63" Type="http://schemas.openxmlformats.org/officeDocument/2006/relationships/font" Target="fonts/font27.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font" Target="fonts/font22.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2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64" Type="http://schemas.openxmlformats.org/officeDocument/2006/relationships/font" Target="fonts/font28.fntdata"/><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font" Target="fonts/font23.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font" Target="fonts/font18.fntdata"/><Relationship Id="rId62"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font" Target="fonts/font2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font" Target="fonts/font24.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3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Open Sans"/>
              <a:buNone/>
            </a:pPr>
            <a:r>
              <a:rPr lang="en-US" sz="1200" b="0" i="0" u="none" strike="noStrike" cap="none" dirty="0">
                <a:solidFill>
                  <a:schemeClr val="dk1"/>
                </a:solidFill>
                <a:latin typeface="Open Sans"/>
                <a:ea typeface="Open Sans"/>
                <a:cs typeface="Open Sans"/>
                <a:sym typeface="Open Sans"/>
              </a:rPr>
              <a:t>Note: First “Right Click” on the Gradient background, go to “Order” option and “Send it to Back”, then insert your picture into “Image Placeholder”, “Right Click” on the picture and again go to “Order” option and “Send it to Back” to get the “Gradient” effect.</a:t>
            </a:r>
            <a:endParaRPr dirty="0"/>
          </a:p>
        </p:txBody>
      </p:sp>
      <p:sp>
        <p:nvSpPr>
          <p:cNvPr id="98" name="Google Shape;9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Calibri"/>
                <a:ea typeface="Calibri"/>
                <a:cs typeface="Calibri"/>
                <a:sym typeface="Calibri"/>
              </a:rPr>
              <a:t>1</a:t>
            </a:fld>
            <a:endParaRPr sz="12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15536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949755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793170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657761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586154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38057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21212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738566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939281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217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4d52d17b0a_3_88: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a:p>
        </p:txBody>
      </p:sp>
      <p:sp>
        <p:nvSpPr>
          <p:cNvPr id="107" name="Google Shape;107;g4d52d17b0a_3_8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055729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564185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005782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295601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889795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333793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403302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163472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17165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32048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1" name="Google Shape;13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85820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835936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505991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6015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584131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77" name="Google Shape;577;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Open Sans"/>
              <a:buNone/>
            </a:pPr>
            <a:endParaRPr dirty="0"/>
          </a:p>
        </p:txBody>
      </p:sp>
      <p:sp>
        <p:nvSpPr>
          <p:cNvPr id="578" name="Google Shape;578;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chemeClr val="dk1"/>
                </a:solidFill>
                <a:latin typeface="Calibri"/>
                <a:ea typeface="Calibri"/>
                <a:cs typeface="Calibri"/>
                <a:sym typeface="Calibri"/>
              </a:rPr>
              <a:t>34</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33998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1" name="Google Shape;13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b152f5a3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geb152f5a3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142858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b152f5a3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5" name="Google Shape;175;geb152f5a3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67" name="Google Shape;1267;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708204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b152f5a31_0_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72" name="Google Shape;1272;geb152f5a31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70971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p:cSld name="Blank Slide">
    <p:spTree>
      <p:nvGrpSpPr>
        <p:cNvPr id="1" name="Shape 10"/>
        <p:cNvGrpSpPr/>
        <p:nvPr/>
      </p:nvGrpSpPr>
      <p:grpSpPr>
        <a:xfrm>
          <a:off x="0" y="0"/>
          <a:ext cx="0" cy="0"/>
          <a:chOff x="0" y="0"/>
          <a:chExt cx="0" cy="0"/>
        </a:xfrm>
      </p:grpSpPr>
      <p:pic>
        <p:nvPicPr>
          <p:cNvPr id="11" name="Google Shape;11;p2" descr="A picture containing indoor&#10;&#10;Description generated with high confidence"/>
          <p:cNvPicPr preferRelativeResize="0"/>
          <p:nvPr/>
        </p:nvPicPr>
        <p:blipFill rotWithShape="1">
          <a:blip r:embed="rId2">
            <a:alphaModFix/>
          </a:blip>
          <a:srcRect/>
          <a:stretch/>
        </p:blipFill>
        <p:spPr>
          <a:xfrm>
            <a:off x="1" y="12528110"/>
            <a:ext cx="24346291" cy="1077054"/>
          </a:xfrm>
          <a:prstGeom prst="rect">
            <a:avLst/>
          </a:prstGeom>
          <a:noFill/>
          <a:ln>
            <a:noFill/>
          </a:ln>
        </p:spPr>
      </p:pic>
      <p:pic>
        <p:nvPicPr>
          <p:cNvPr id="12" name="Google Shape;12;p2"/>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extLst>
    <p:ext uri="{DCECCB84-F9BA-43D5-87BE-67443E8EF086}">
      <p15:sldGuideLst xmlns:p15="http://schemas.microsoft.com/office/powerpoint/2012/main">
        <p15:guide id="1" pos="1056">
          <p15:clr>
            <a:srgbClr val="FBAE40"/>
          </p15:clr>
        </p15:guide>
        <p15:guide id="2" pos="14304">
          <p15:clr>
            <a:srgbClr val="FBAE40"/>
          </p15:clr>
        </p15:guide>
        <p15:guide id="3" orient="horz" pos="7920">
          <p15:clr>
            <a:srgbClr val="FBAE40"/>
          </p15:clr>
        </p15:guide>
        <p15:guide id="4" orient="horz" pos="50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676400" y="663803"/>
            <a:ext cx="21031199" cy="1163097"/>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chemeClr val="dk2"/>
              </a:buClr>
              <a:buSzPts val="7400"/>
              <a:buFont typeface="Open Sans Light"/>
              <a:buNone/>
              <a:defRPr sz="7400" b="0" i="0" u="none" strike="noStrike" cap="none">
                <a:solidFill>
                  <a:schemeClr val="dk2"/>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5" name="Google Shape;15;p3"/>
          <p:cNvSpPr txBox="1">
            <a:spLocks noGrp="1"/>
          </p:cNvSpPr>
          <p:nvPr>
            <p:ph type="body" idx="1"/>
          </p:nvPr>
        </p:nvSpPr>
        <p:spPr>
          <a:xfrm>
            <a:off x="1676400" y="1855512"/>
            <a:ext cx="21031199" cy="444500"/>
          </a:xfrm>
          <a:prstGeom prst="rect">
            <a:avLst/>
          </a:prstGeom>
          <a:noFill/>
          <a:ln>
            <a:noFill/>
          </a:ln>
        </p:spPr>
        <p:txBody>
          <a:bodyPr spcFirstLastPara="1" wrap="square" lIns="0" tIns="0" rIns="0" bIns="0" anchor="t" anchorCtr="0">
            <a:noAutofit/>
          </a:bodyPr>
          <a:lstStyle>
            <a:lvl1pPr marL="457200" marR="0" lvl="0" indent="-22860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Open Sans Light"/>
                <a:ea typeface="Open Sans Light"/>
                <a:cs typeface="Open Sans Light"/>
                <a:sym typeface="Open Sans Light"/>
              </a:defRPr>
            </a:lvl1pPr>
            <a:lvl2pPr marL="914400" marR="0" lvl="1"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2pPr>
            <a:lvl3pPr marL="1371600" marR="0" lvl="2"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3pPr>
            <a:lvl4pPr marL="1828800" marR="0" lvl="3"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4pPr>
            <a:lvl5pPr marL="2286000" marR="0" lvl="4" indent="-228600" algn="ctr" rtl="0">
              <a:lnSpc>
                <a:spcPct val="100000"/>
              </a:lnSpc>
              <a:spcBef>
                <a:spcPts val="1000"/>
              </a:spcBef>
              <a:spcAft>
                <a:spcPts val="0"/>
              </a:spcAft>
              <a:buClr>
                <a:schemeClr val="dk1"/>
              </a:buClr>
              <a:buSzPts val="2600"/>
              <a:buFont typeface="Arial"/>
              <a:buNone/>
              <a:defRPr sz="2600" b="0" i="0" u="none" strike="noStrike" cap="none">
                <a:solidFill>
                  <a:schemeClr val="dk1"/>
                </a:solidFill>
                <a:latin typeface="Roboto"/>
                <a:ea typeface="Roboto"/>
                <a:cs typeface="Roboto"/>
                <a:sym typeface="Roboto"/>
              </a:defRPr>
            </a:lvl5pPr>
            <a:lvl6pPr marL="2743200" marR="0" lvl="5"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6pPr>
            <a:lvl7pPr marL="3200400" marR="0" lvl="6"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7pPr>
            <a:lvl8pPr marL="3657600" marR="0" lvl="7"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8pPr>
            <a:lvl9pPr marL="4114800" marR="0" lvl="8"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Calibri"/>
                <a:ea typeface="Calibri"/>
                <a:cs typeface="Calibri"/>
                <a:sym typeface="Calibri"/>
              </a:defRPr>
            </a:lvl9pPr>
          </a:lstStyle>
          <a:p>
            <a:endParaRPr/>
          </a:p>
        </p:txBody>
      </p:sp>
      <p:pic>
        <p:nvPicPr>
          <p:cNvPr id="16" name="Google Shape;16;p3" descr="A picture containing indoor&#10;&#10;Description generated with high confidence"/>
          <p:cNvPicPr preferRelativeResize="0"/>
          <p:nvPr/>
        </p:nvPicPr>
        <p:blipFill rotWithShape="1">
          <a:blip r:embed="rId2">
            <a:alphaModFix/>
          </a:blip>
          <a:srcRect/>
          <a:stretch/>
        </p:blipFill>
        <p:spPr>
          <a:xfrm>
            <a:off x="1" y="12528110"/>
            <a:ext cx="24346291" cy="1077054"/>
          </a:xfrm>
          <a:prstGeom prst="rect">
            <a:avLst/>
          </a:prstGeom>
          <a:noFill/>
          <a:ln>
            <a:noFill/>
          </a:ln>
        </p:spPr>
      </p:pic>
      <p:pic>
        <p:nvPicPr>
          <p:cNvPr id="17" name="Google Shape;17;p3"/>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extLst>
    <p:ext uri="{DCECCB84-F9BA-43D5-87BE-67443E8EF086}">
      <p15:sldGuideLst xmlns:p15="http://schemas.microsoft.com/office/powerpoint/2012/main">
        <p15:guide id="1" pos="1056">
          <p15:clr>
            <a:srgbClr val="FBAE40"/>
          </p15:clr>
        </p15:guide>
        <p15:guide id="2" pos="14304">
          <p15:clr>
            <a:srgbClr val="FBAE40"/>
          </p15:clr>
        </p15:guide>
        <p15:guide id="3" orient="horz" pos="7920">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
        <p:cNvGrpSpPr/>
        <p:nvPr/>
      </p:nvGrpSpPr>
      <p:grpSpPr>
        <a:xfrm>
          <a:off x="0" y="0"/>
          <a:ext cx="0" cy="0"/>
          <a:chOff x="0" y="0"/>
          <a:chExt cx="0" cy="0"/>
        </a:xfrm>
      </p:grpSpPr>
      <p:pic>
        <p:nvPicPr>
          <p:cNvPr id="29" name="Google Shape;29;p6" descr="A picture containing indoor&#10;&#10;Description generated with high confidence"/>
          <p:cNvPicPr preferRelativeResize="0"/>
          <p:nvPr/>
        </p:nvPicPr>
        <p:blipFill rotWithShape="1">
          <a:blip r:embed="rId2">
            <a:alphaModFix/>
          </a:blip>
          <a:srcRect/>
          <a:stretch/>
        </p:blipFill>
        <p:spPr>
          <a:xfrm>
            <a:off x="1" y="12528110"/>
            <a:ext cx="24346291" cy="1077054"/>
          </a:xfrm>
          <a:prstGeom prst="rect">
            <a:avLst/>
          </a:prstGeom>
          <a:noFill/>
          <a:ln>
            <a:noFill/>
          </a:ln>
        </p:spPr>
      </p:pic>
      <p:pic>
        <p:nvPicPr>
          <p:cNvPr id="30" name="Google Shape;30;p6"/>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6_Portfolio Three 1">
  <p:cSld name="16_Portfolio Three_1">
    <p:spTree>
      <p:nvGrpSpPr>
        <p:cNvPr id="1" name="Shape 86"/>
        <p:cNvGrpSpPr/>
        <p:nvPr/>
      </p:nvGrpSpPr>
      <p:grpSpPr>
        <a:xfrm>
          <a:off x="0" y="0"/>
          <a:ext cx="0" cy="0"/>
          <a:chOff x="0" y="0"/>
          <a:chExt cx="0" cy="0"/>
        </a:xfrm>
      </p:grpSpPr>
      <p:pic>
        <p:nvPicPr>
          <p:cNvPr id="87" name="Google Shape;87;p15"/>
          <p:cNvPicPr preferRelativeResize="0"/>
          <p:nvPr/>
        </p:nvPicPr>
        <p:blipFill>
          <a:blip r:embed="rId2">
            <a:alphaModFix/>
          </a:blip>
          <a:stretch>
            <a:fillRect/>
          </a:stretch>
        </p:blipFill>
        <p:spPr>
          <a:xfrm>
            <a:off x="351350" y="416675"/>
            <a:ext cx="3240748" cy="765615"/>
          </a:xfrm>
          <a:prstGeom prst="rect">
            <a:avLst/>
          </a:prstGeom>
          <a:noFill/>
          <a:ln>
            <a:noFill/>
          </a:ln>
        </p:spPr>
      </p:pic>
      <p:pic>
        <p:nvPicPr>
          <p:cNvPr id="88" name="Google Shape;88;p15"/>
          <p:cNvPicPr preferRelativeResize="0"/>
          <p:nvPr/>
        </p:nvPicPr>
        <p:blipFill>
          <a:blip r:embed="rId3">
            <a:alphaModFix/>
          </a:blip>
          <a:stretch>
            <a:fillRect/>
          </a:stretch>
        </p:blipFill>
        <p:spPr>
          <a:xfrm>
            <a:off x="0" y="3"/>
            <a:ext cx="24384000" cy="13716000"/>
          </a:xfrm>
          <a:prstGeom prst="rect">
            <a:avLst/>
          </a:prstGeom>
          <a:noFill/>
          <a:ln>
            <a:noFill/>
          </a:ln>
        </p:spPr>
      </p:pic>
      <p:pic>
        <p:nvPicPr>
          <p:cNvPr id="89" name="Google Shape;89;p15"/>
          <p:cNvPicPr preferRelativeResize="0"/>
          <p:nvPr/>
        </p:nvPicPr>
        <p:blipFill>
          <a:blip r:embed="rId4">
            <a:alphaModFix/>
          </a:blip>
          <a:stretch>
            <a:fillRect/>
          </a:stretch>
        </p:blipFill>
        <p:spPr>
          <a:xfrm>
            <a:off x="19390475" y="672124"/>
            <a:ext cx="4258075" cy="101822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61"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knoldus/node-hello"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7"/>
          <p:cNvSpPr/>
          <p:nvPr/>
        </p:nvSpPr>
        <p:spPr>
          <a:xfrm>
            <a:off x="0" y="0"/>
            <a:ext cx="24384001" cy="13716000"/>
          </a:xfrm>
          <a:prstGeom prst="rect">
            <a:avLst/>
          </a:prstGeom>
          <a:gradFill>
            <a:gsLst>
              <a:gs pos="0">
                <a:srgbClr val="727272"/>
              </a:gs>
              <a:gs pos="50000">
                <a:srgbClr val="C1C1C1"/>
              </a:gs>
              <a:gs pos="100000">
                <a:srgbClr val="D6D6D6"/>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pic>
        <p:nvPicPr>
          <p:cNvPr id="101" name="Google Shape;101;p17"/>
          <p:cNvPicPr preferRelativeResize="0"/>
          <p:nvPr/>
        </p:nvPicPr>
        <p:blipFill>
          <a:blip r:embed="rId3">
            <a:alphaModFix/>
          </a:blip>
          <a:stretch>
            <a:fillRect/>
          </a:stretch>
        </p:blipFill>
        <p:spPr>
          <a:xfrm>
            <a:off x="0" y="25"/>
            <a:ext cx="24384000" cy="13716000"/>
          </a:xfrm>
          <a:prstGeom prst="rect">
            <a:avLst/>
          </a:prstGeom>
          <a:noFill/>
          <a:ln>
            <a:noFill/>
          </a:ln>
        </p:spPr>
      </p:pic>
      <p:sp>
        <p:nvSpPr>
          <p:cNvPr id="102" name="Google Shape;102;p17"/>
          <p:cNvSpPr txBox="1"/>
          <p:nvPr/>
        </p:nvSpPr>
        <p:spPr>
          <a:xfrm>
            <a:off x="1353981" y="10933616"/>
            <a:ext cx="10513764" cy="186798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5400" b="0" i="0" u="none" strike="noStrike" cap="none" dirty="0">
                <a:solidFill>
                  <a:schemeClr val="lt1"/>
                </a:solidFill>
                <a:latin typeface="Poppins"/>
                <a:ea typeface="Poppins"/>
                <a:cs typeface="Poppins"/>
                <a:sym typeface="Poppins"/>
              </a:rPr>
              <a:t>Presented </a:t>
            </a:r>
            <a:r>
              <a:rPr lang="en-US" sz="5400" b="0" i="0" u="none" strike="noStrike" cap="none" dirty="0" smtClean="0">
                <a:solidFill>
                  <a:schemeClr val="lt1"/>
                </a:solidFill>
                <a:latin typeface="Poppins"/>
                <a:ea typeface="Poppins"/>
                <a:cs typeface="Poppins"/>
                <a:sym typeface="Poppins"/>
              </a:rPr>
              <a:t>By: Paras </a:t>
            </a:r>
            <a:r>
              <a:rPr lang="en-US" sz="5400" b="0" i="0" u="none" strike="noStrike" cap="none" dirty="0" smtClean="0">
                <a:solidFill>
                  <a:schemeClr val="lt1"/>
                </a:solidFill>
                <a:latin typeface="Poppins"/>
                <a:ea typeface="Poppins"/>
                <a:cs typeface="Poppins"/>
                <a:sym typeface="Poppins"/>
              </a:rPr>
              <a:t>Jain</a:t>
            </a:r>
          </a:p>
          <a:p>
            <a:pPr marL="0" marR="0" lvl="0" indent="0" algn="l" rtl="0">
              <a:lnSpc>
                <a:spcPct val="100000"/>
              </a:lnSpc>
              <a:spcBef>
                <a:spcPts val="0"/>
              </a:spcBef>
              <a:spcAft>
                <a:spcPts val="0"/>
              </a:spcAft>
              <a:buNone/>
            </a:pPr>
            <a:r>
              <a:rPr lang="en-US" sz="5400" dirty="0" smtClean="0">
                <a:solidFill>
                  <a:schemeClr val="lt1"/>
                </a:solidFill>
                <a:latin typeface="Poppins"/>
                <a:cs typeface="Poppins"/>
                <a:sym typeface="Poppins"/>
              </a:rPr>
              <a:t>Emp. No: 1589</a:t>
            </a:r>
            <a:endParaRPr dirty="0"/>
          </a:p>
        </p:txBody>
      </p:sp>
      <p:sp>
        <p:nvSpPr>
          <p:cNvPr id="103" name="Google Shape;103;p17"/>
          <p:cNvSpPr txBox="1"/>
          <p:nvPr/>
        </p:nvSpPr>
        <p:spPr>
          <a:xfrm>
            <a:off x="907921" y="3827285"/>
            <a:ext cx="11913134" cy="4596867"/>
          </a:xfrm>
          <a:prstGeom prst="rect">
            <a:avLst/>
          </a:prstGeom>
          <a:noFill/>
          <a:ln>
            <a:noFill/>
          </a:ln>
        </p:spPr>
        <p:txBody>
          <a:bodyPr spcFirstLastPara="1" wrap="square" lIns="91425" tIns="45700" rIns="91425" bIns="45700" anchor="t" anchorCtr="0">
            <a:noAutofit/>
          </a:bodyPr>
          <a:lstStyle/>
          <a:p>
            <a:pPr marL="0" marR="0" lvl="0" indent="0" algn="l" rtl="0">
              <a:lnSpc>
                <a:spcPct val="115000"/>
              </a:lnSpc>
              <a:spcBef>
                <a:spcPts val="0"/>
              </a:spcBef>
              <a:spcAft>
                <a:spcPts val="0"/>
              </a:spcAft>
              <a:buNone/>
            </a:pPr>
            <a:r>
              <a:rPr lang="en-IN" sz="8000" b="0" i="0" u="none" strike="noStrike" cap="none" dirty="0" smtClean="0">
                <a:solidFill>
                  <a:schemeClr val="lt1"/>
                </a:solidFill>
                <a:latin typeface="Poppins Medium"/>
                <a:ea typeface="Poppins Medium"/>
                <a:cs typeface="Poppins Medium"/>
                <a:sym typeface="Poppins Medium"/>
              </a:rPr>
              <a:t>Jenkins Pipeline with </a:t>
            </a:r>
            <a:r>
              <a:rPr lang="en-IN" sz="8000" b="0" i="0" u="none" strike="noStrike" cap="none" dirty="0" smtClean="0">
                <a:solidFill>
                  <a:schemeClr val="lt1"/>
                </a:solidFill>
                <a:latin typeface="Poppins Medium"/>
                <a:ea typeface="Poppins Medium"/>
                <a:cs typeface="Poppins Medium"/>
                <a:sym typeface="Poppins Medium"/>
              </a:rPr>
              <a:t>Docker Image</a:t>
            </a:r>
            <a:endParaRPr sz="8000" b="0" i="0" u="none" strike="noStrike" cap="none" dirty="0">
              <a:solidFill>
                <a:schemeClr val="lt1"/>
              </a:solidFill>
              <a:latin typeface="Poppins Medium"/>
              <a:ea typeface="Poppins Medium"/>
              <a:cs typeface="Poppins Medium"/>
              <a:sym typeface="Poppins Medium"/>
            </a:endParaRPr>
          </a:p>
        </p:txBody>
      </p:sp>
      <p:pic>
        <p:nvPicPr>
          <p:cNvPr id="104" name="Google Shape;104;p17"/>
          <p:cNvPicPr preferRelativeResize="0"/>
          <p:nvPr/>
        </p:nvPicPr>
        <p:blipFill>
          <a:blip r:embed="rId4">
            <a:alphaModFix/>
          </a:blip>
          <a:stretch>
            <a:fillRect/>
          </a:stretch>
        </p:blipFill>
        <p:spPr>
          <a:xfrm>
            <a:off x="907925" y="800099"/>
            <a:ext cx="4581650" cy="109560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9528" t="7048" r="13465" b="5984"/>
          <a:stretch/>
        </p:blipFill>
        <p:spPr>
          <a:xfrm>
            <a:off x="4163438" y="1512246"/>
            <a:ext cx="15878397" cy="10082009"/>
          </a:xfrm>
          <a:prstGeom prst="rect">
            <a:avLst/>
          </a:prstGeom>
        </p:spPr>
      </p:pic>
      <p:sp>
        <p:nvSpPr>
          <p:cNvPr id="3" name="Rounded Rectangle 2"/>
          <p:cNvSpPr/>
          <p:nvPr/>
        </p:nvSpPr>
        <p:spPr>
          <a:xfrm>
            <a:off x="4163438" y="11089532"/>
            <a:ext cx="4143983" cy="71984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 name="Elbow Connector 4"/>
          <p:cNvCxnSpPr>
            <a:stCxn id="3" idx="3"/>
          </p:cNvCxnSpPr>
          <p:nvPr/>
        </p:nvCxnSpPr>
        <p:spPr>
          <a:xfrm>
            <a:off x="8307421" y="11449456"/>
            <a:ext cx="797668" cy="729574"/>
          </a:xfrm>
          <a:prstGeom prst="bentConnector3">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9105088" y="11886642"/>
            <a:ext cx="5856051" cy="707886"/>
          </a:xfrm>
          <a:prstGeom prst="rect">
            <a:avLst/>
          </a:prstGeom>
          <a:noFill/>
        </p:spPr>
        <p:txBody>
          <a:bodyPr wrap="square" rtlCol="0">
            <a:spAutoFit/>
          </a:bodyPr>
          <a:lstStyle/>
          <a:p>
            <a:r>
              <a:rPr lang="en-IN" sz="4000" dirty="0" smtClean="0"/>
              <a:t>Now you are in the CVM</a:t>
            </a:r>
            <a:r>
              <a:rPr lang="en-IN" dirty="0" smtClean="0"/>
              <a:t>.</a:t>
            </a:r>
            <a:endParaRPr lang="en-IN" dirty="0"/>
          </a:p>
        </p:txBody>
      </p:sp>
    </p:spTree>
    <p:extLst>
      <p:ext uri="{BB962C8B-B14F-4D97-AF65-F5344CB8AC3E}">
        <p14:creationId xmlns:p14="http://schemas.microsoft.com/office/powerpoint/2010/main" val="17054594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7044447" y="434347"/>
            <a:ext cx="1233143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Connecting to </a:t>
            </a:r>
            <a:r>
              <a:rPr lang="en-IN" b="1" dirty="0">
                <a:solidFill>
                  <a:srgbClr val="000000"/>
                </a:solidFill>
                <a:latin typeface="Open Sans"/>
                <a:ea typeface="Open Sans"/>
                <a:cs typeface="Open Sans"/>
                <a:sym typeface="Open Sans"/>
              </a:rPr>
              <a:t>J</a:t>
            </a:r>
            <a:r>
              <a:rPr lang="en-IN" sz="7400" b="1" i="0" u="none" strike="noStrike" cap="none" dirty="0" smtClean="0">
                <a:solidFill>
                  <a:srgbClr val="000000"/>
                </a:solidFill>
                <a:latin typeface="Open Sans"/>
                <a:ea typeface="Open Sans"/>
                <a:cs typeface="Open Sans"/>
                <a:sym typeface="Open Sans"/>
              </a:rPr>
              <a:t>enkins</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9761" t="7049" r="13763" b="43035"/>
          <a:stretch/>
        </p:blipFill>
        <p:spPr>
          <a:xfrm>
            <a:off x="4066162" y="2354094"/>
            <a:ext cx="17866315" cy="6556441"/>
          </a:xfrm>
          <a:prstGeom prst="rect">
            <a:avLst/>
          </a:prstGeom>
        </p:spPr>
      </p:pic>
      <p:sp>
        <p:nvSpPr>
          <p:cNvPr id="4" name="Oval 3"/>
          <p:cNvSpPr/>
          <p:nvPr/>
        </p:nvSpPr>
        <p:spPr>
          <a:xfrm>
            <a:off x="7684851" y="2509737"/>
            <a:ext cx="5038928" cy="1536969"/>
          </a:xfrm>
          <a:prstGeom prst="ellipse">
            <a:avLst/>
          </a:prstGeom>
          <a:noFill/>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Arrow Connector 5"/>
          <p:cNvCxnSpPr>
            <a:stCxn id="4" idx="6"/>
          </p:cNvCxnSpPr>
          <p:nvPr/>
        </p:nvCxnSpPr>
        <p:spPr>
          <a:xfrm>
            <a:off x="12723779" y="3278222"/>
            <a:ext cx="0" cy="1429965"/>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8482520" y="4708187"/>
            <a:ext cx="9455284" cy="1077218"/>
          </a:xfrm>
          <a:prstGeom prst="rect">
            <a:avLst/>
          </a:prstGeom>
          <a:noFill/>
        </p:spPr>
        <p:txBody>
          <a:bodyPr wrap="square" rtlCol="0">
            <a:spAutoFit/>
          </a:bodyPr>
          <a:lstStyle/>
          <a:p>
            <a:r>
              <a:rPr lang="en-IN" sz="3200" dirty="0" smtClean="0">
                <a:solidFill>
                  <a:srgbClr val="FFFF00"/>
                </a:solidFill>
              </a:rPr>
              <a:t>This command is used to start the Jenkins Server and “&amp;” is used to run it in the background.</a:t>
            </a:r>
            <a:endParaRPr lang="en-IN" sz="3200" dirty="0">
              <a:solidFill>
                <a:srgbClr val="FFFF00"/>
              </a:solidFill>
            </a:endParaRPr>
          </a:p>
        </p:txBody>
      </p:sp>
    </p:spTree>
    <p:extLst>
      <p:ext uri="{BB962C8B-B14F-4D97-AF65-F5344CB8AC3E}">
        <p14:creationId xmlns:p14="http://schemas.microsoft.com/office/powerpoint/2010/main" val="38881810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6084650" y="406020"/>
            <a:ext cx="12214698"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Jenkin Login Dashboard</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761" b="1"/>
          <a:stretch/>
        </p:blipFill>
        <p:spPr>
          <a:xfrm>
            <a:off x="2919455" y="1826903"/>
            <a:ext cx="18545089" cy="10505872"/>
          </a:xfrm>
          <a:prstGeom prst="rect">
            <a:avLst/>
          </a:prstGeom>
        </p:spPr>
      </p:pic>
      <p:sp>
        <p:nvSpPr>
          <p:cNvPr id="4" name="Oval 3"/>
          <p:cNvSpPr/>
          <p:nvPr/>
        </p:nvSpPr>
        <p:spPr>
          <a:xfrm>
            <a:off x="5642042" y="2474437"/>
            <a:ext cx="4085617" cy="1031132"/>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Arrow Connector 5"/>
          <p:cNvCxnSpPr/>
          <p:nvPr/>
        </p:nvCxnSpPr>
        <p:spPr>
          <a:xfrm>
            <a:off x="9747115" y="2990003"/>
            <a:ext cx="2879387" cy="1153980"/>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flipH="1">
            <a:off x="12645958" y="3882373"/>
            <a:ext cx="7120646" cy="646331"/>
          </a:xfrm>
          <a:prstGeom prst="rect">
            <a:avLst/>
          </a:prstGeom>
          <a:noFill/>
        </p:spPr>
        <p:txBody>
          <a:bodyPr wrap="square" rtlCol="0">
            <a:spAutoFit/>
          </a:bodyPr>
          <a:lstStyle/>
          <a:p>
            <a:r>
              <a:rPr lang="en-IN" sz="3600" b="1" dirty="0" smtClean="0"/>
              <a:t>This is </a:t>
            </a:r>
            <a:r>
              <a:rPr lang="en-IN" sz="3600" b="1" dirty="0"/>
              <a:t>Jenkins</a:t>
            </a:r>
            <a:r>
              <a:rPr lang="en-IN" sz="3600" b="1" dirty="0" smtClean="0"/>
              <a:t> port address.</a:t>
            </a:r>
            <a:endParaRPr lang="en-IN" sz="3600" b="1" dirty="0"/>
          </a:p>
        </p:txBody>
      </p:sp>
    </p:spTree>
    <p:extLst>
      <p:ext uri="{BB962C8B-B14F-4D97-AF65-F5344CB8AC3E}">
        <p14:creationId xmlns:p14="http://schemas.microsoft.com/office/powerpoint/2010/main" val="22520743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7598924" y="527616"/>
            <a:ext cx="900457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Jenkin Dashboard</a:t>
            </a:r>
            <a:endParaRPr sz="7400" b="1" i="0" u="none" strike="noStrike" cap="none" dirty="0">
              <a:solidFill>
                <a:srgbClr val="000000"/>
              </a:solidFill>
              <a:latin typeface="Open Sans"/>
              <a:ea typeface="Open Sans"/>
              <a:cs typeface="Open Sans"/>
              <a:sym typeface="Open Sans"/>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2033080"/>
            <a:ext cx="20852860" cy="10632332"/>
          </a:xfrm>
          <a:prstGeom prst="rect">
            <a:avLst/>
          </a:prstGeom>
        </p:spPr>
      </p:pic>
      <p:cxnSp>
        <p:nvCxnSpPr>
          <p:cNvPr id="9" name="Straight Arrow Connector 8"/>
          <p:cNvCxnSpPr/>
          <p:nvPr/>
        </p:nvCxnSpPr>
        <p:spPr>
          <a:xfrm flipH="1">
            <a:off x="3229584" y="4941651"/>
            <a:ext cx="2140084" cy="40856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369668" y="4637083"/>
            <a:ext cx="8735437" cy="707886"/>
          </a:xfrm>
          <a:prstGeom prst="rect">
            <a:avLst/>
          </a:prstGeom>
          <a:noFill/>
        </p:spPr>
        <p:txBody>
          <a:bodyPr wrap="square" rtlCol="0">
            <a:spAutoFit/>
          </a:bodyPr>
          <a:lstStyle/>
          <a:p>
            <a:r>
              <a:rPr lang="en-IN" sz="4000" dirty="0">
                <a:solidFill>
                  <a:schemeClr val="bg2"/>
                </a:solidFill>
              </a:rPr>
              <a:t>Used to add a </a:t>
            </a:r>
            <a:r>
              <a:rPr lang="en-IN" sz="4000" dirty="0" smtClean="0">
                <a:solidFill>
                  <a:schemeClr val="bg2"/>
                </a:solidFill>
              </a:rPr>
              <a:t>New Jenkins Project.</a:t>
            </a:r>
            <a:endParaRPr lang="en-IN" sz="4000" dirty="0">
              <a:solidFill>
                <a:schemeClr val="bg2"/>
              </a:solidFill>
            </a:endParaRPr>
          </a:p>
        </p:txBody>
      </p:sp>
    </p:spTree>
    <p:extLst>
      <p:ext uri="{BB962C8B-B14F-4D97-AF65-F5344CB8AC3E}">
        <p14:creationId xmlns:p14="http://schemas.microsoft.com/office/powerpoint/2010/main" val="21949956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Creating a New Jenkin Pipeline</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6120" y="2023353"/>
            <a:ext cx="17962915" cy="9902758"/>
          </a:xfrm>
          <a:prstGeom prst="rect">
            <a:avLst/>
          </a:prstGeom>
        </p:spPr>
      </p:pic>
      <p:sp>
        <p:nvSpPr>
          <p:cNvPr id="3" name="Right Brace 2"/>
          <p:cNvSpPr/>
          <p:nvPr/>
        </p:nvSpPr>
        <p:spPr>
          <a:xfrm>
            <a:off x="16714533" y="5875506"/>
            <a:ext cx="875490" cy="5291847"/>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5" name="TextBox 4"/>
          <p:cNvSpPr txBox="1"/>
          <p:nvPr/>
        </p:nvSpPr>
        <p:spPr>
          <a:xfrm>
            <a:off x="17590023" y="7736599"/>
            <a:ext cx="2993705" cy="1569660"/>
          </a:xfrm>
          <a:prstGeom prst="rect">
            <a:avLst/>
          </a:prstGeom>
          <a:noFill/>
        </p:spPr>
        <p:txBody>
          <a:bodyPr wrap="square" rtlCol="0">
            <a:spAutoFit/>
          </a:bodyPr>
          <a:lstStyle/>
          <a:p>
            <a:r>
              <a:rPr lang="en-IN" sz="3200" dirty="0" smtClean="0"/>
              <a:t>Different Types of Jenkins Project.</a:t>
            </a:r>
            <a:endParaRPr lang="en-IN" sz="3200" dirty="0"/>
          </a:p>
        </p:txBody>
      </p:sp>
      <p:sp>
        <p:nvSpPr>
          <p:cNvPr id="7" name="Oval 6"/>
          <p:cNvSpPr/>
          <p:nvPr/>
        </p:nvSpPr>
        <p:spPr>
          <a:xfrm>
            <a:off x="6089514" y="5223752"/>
            <a:ext cx="10965487" cy="1750980"/>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p:cNvCxnSpPr/>
          <p:nvPr/>
        </p:nvCxnSpPr>
        <p:spPr>
          <a:xfrm flipH="1">
            <a:off x="5894961" y="6099242"/>
            <a:ext cx="194553" cy="202335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996120" y="7898860"/>
            <a:ext cx="4075888" cy="1938992"/>
          </a:xfrm>
          <a:prstGeom prst="rect">
            <a:avLst/>
          </a:prstGeom>
          <a:noFill/>
        </p:spPr>
        <p:txBody>
          <a:bodyPr wrap="square" rtlCol="0">
            <a:spAutoFit/>
          </a:bodyPr>
          <a:lstStyle/>
          <a:p>
            <a:r>
              <a:rPr lang="en-IN" sz="4000" dirty="0" smtClean="0"/>
              <a:t>We have to choose free style project.</a:t>
            </a:r>
            <a:endParaRPr lang="en-IN" sz="4000" dirty="0"/>
          </a:p>
        </p:txBody>
      </p:sp>
    </p:spTree>
    <p:extLst>
      <p:ext uri="{BB962C8B-B14F-4D97-AF65-F5344CB8AC3E}">
        <p14:creationId xmlns:p14="http://schemas.microsoft.com/office/powerpoint/2010/main" val="7840603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Pipeline Configuration</a:t>
            </a:r>
            <a:endParaRPr sz="7400" b="1" i="0" u="none" strike="noStrike" cap="none" dirty="0">
              <a:solidFill>
                <a:srgbClr val="000000"/>
              </a:solidFill>
              <a:latin typeface="Open Sans"/>
              <a:ea typeface="Open Sans"/>
              <a:cs typeface="Open Sans"/>
              <a:sym typeface="Open Sans"/>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6929"/>
          <a:stretch/>
        </p:blipFill>
        <p:spPr>
          <a:xfrm>
            <a:off x="2296104" y="2081719"/>
            <a:ext cx="20411496" cy="9416375"/>
          </a:xfrm>
          <a:prstGeom prst="rect">
            <a:avLst/>
          </a:prstGeom>
        </p:spPr>
      </p:pic>
      <p:cxnSp>
        <p:nvCxnSpPr>
          <p:cNvPr id="7" name="Straight Arrow Connector 6"/>
          <p:cNvCxnSpPr/>
          <p:nvPr/>
        </p:nvCxnSpPr>
        <p:spPr>
          <a:xfrm>
            <a:off x="5875507" y="5914417"/>
            <a:ext cx="1011676" cy="0"/>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296104" y="5314252"/>
            <a:ext cx="3579403" cy="1200329"/>
          </a:xfrm>
          <a:prstGeom prst="rect">
            <a:avLst/>
          </a:prstGeom>
          <a:noFill/>
        </p:spPr>
        <p:txBody>
          <a:bodyPr wrap="square" rtlCol="0">
            <a:spAutoFit/>
          </a:bodyPr>
          <a:lstStyle/>
          <a:p>
            <a:r>
              <a:rPr lang="en-IN" sz="3600" dirty="0" smtClean="0"/>
              <a:t>Used to Discard the old builds.</a:t>
            </a:r>
            <a:endParaRPr lang="en-IN" sz="3600" dirty="0"/>
          </a:p>
        </p:txBody>
      </p:sp>
    </p:spTree>
    <p:extLst>
      <p:ext uri="{BB962C8B-B14F-4D97-AF65-F5344CB8AC3E}">
        <p14:creationId xmlns:p14="http://schemas.microsoft.com/office/powerpoint/2010/main" val="13241252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640"/>
          <a:stretch/>
        </p:blipFill>
        <p:spPr>
          <a:xfrm>
            <a:off x="2690306" y="1673159"/>
            <a:ext cx="20293688" cy="9766570"/>
          </a:xfrm>
          <a:prstGeom prst="rect">
            <a:avLst/>
          </a:prstGeom>
        </p:spPr>
      </p:pic>
      <p:cxnSp>
        <p:nvCxnSpPr>
          <p:cNvPr id="7" name="Straight Arrow Connector 6"/>
          <p:cNvCxnSpPr/>
          <p:nvPr/>
        </p:nvCxnSpPr>
        <p:spPr>
          <a:xfrm>
            <a:off x="6206247" y="7918314"/>
            <a:ext cx="1206230" cy="0"/>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3501958" y="7595148"/>
            <a:ext cx="2704289" cy="646331"/>
          </a:xfrm>
          <a:prstGeom prst="rect">
            <a:avLst/>
          </a:prstGeom>
          <a:noFill/>
        </p:spPr>
        <p:txBody>
          <a:bodyPr wrap="square" rtlCol="0">
            <a:spAutoFit/>
          </a:bodyPr>
          <a:lstStyle/>
          <a:p>
            <a:r>
              <a:rPr lang="en-IN" sz="3600" dirty="0" err="1" smtClean="0"/>
              <a:t>Github</a:t>
            </a:r>
            <a:r>
              <a:rPr lang="en-IN" sz="3600" dirty="0" smtClean="0"/>
              <a:t> URL</a:t>
            </a:r>
            <a:endParaRPr lang="en-IN" sz="3600" dirty="0"/>
          </a:p>
        </p:txBody>
      </p:sp>
    </p:spTree>
    <p:extLst>
      <p:ext uri="{BB962C8B-B14F-4D97-AF65-F5344CB8AC3E}">
        <p14:creationId xmlns:p14="http://schemas.microsoft.com/office/powerpoint/2010/main" val="10336398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154"/>
          <a:stretch/>
        </p:blipFill>
        <p:spPr>
          <a:xfrm>
            <a:off x="3398195" y="1984443"/>
            <a:ext cx="18826191" cy="9922212"/>
          </a:xfrm>
          <a:prstGeom prst="rect">
            <a:avLst/>
          </a:prstGeom>
        </p:spPr>
      </p:pic>
    </p:spTree>
    <p:extLst>
      <p:ext uri="{BB962C8B-B14F-4D97-AF65-F5344CB8AC3E}">
        <p14:creationId xmlns:p14="http://schemas.microsoft.com/office/powerpoint/2010/main" val="30972003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888"/>
          <a:stretch/>
        </p:blipFill>
        <p:spPr>
          <a:xfrm>
            <a:off x="2587606" y="2120629"/>
            <a:ext cx="20359850" cy="9513652"/>
          </a:xfrm>
          <a:prstGeom prst="rect">
            <a:avLst/>
          </a:prstGeom>
        </p:spPr>
      </p:pic>
      <p:cxnSp>
        <p:nvCxnSpPr>
          <p:cNvPr id="6" name="Straight Arrow Connector 5"/>
          <p:cNvCxnSpPr/>
          <p:nvPr/>
        </p:nvCxnSpPr>
        <p:spPr>
          <a:xfrm>
            <a:off x="5875507" y="5486400"/>
            <a:ext cx="1186774" cy="18258"/>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850205" y="4609237"/>
            <a:ext cx="3618689" cy="1754326"/>
          </a:xfrm>
          <a:prstGeom prst="rect">
            <a:avLst/>
          </a:prstGeom>
          <a:noFill/>
        </p:spPr>
        <p:txBody>
          <a:bodyPr wrap="square" rtlCol="0">
            <a:spAutoFit/>
          </a:bodyPr>
          <a:lstStyle/>
          <a:p>
            <a:r>
              <a:rPr lang="en-IN" sz="3600" dirty="0" smtClean="0"/>
              <a:t>Used to Schedule the Build Time</a:t>
            </a:r>
            <a:endParaRPr lang="en-IN" sz="3600" dirty="0"/>
          </a:p>
        </p:txBody>
      </p:sp>
    </p:spTree>
    <p:extLst>
      <p:ext uri="{BB962C8B-B14F-4D97-AF65-F5344CB8AC3E}">
        <p14:creationId xmlns:p14="http://schemas.microsoft.com/office/powerpoint/2010/main" val="288891453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154"/>
          <a:stretch/>
        </p:blipFill>
        <p:spPr>
          <a:xfrm>
            <a:off x="2101175" y="1692613"/>
            <a:ext cx="20828692" cy="9941667"/>
          </a:xfrm>
          <a:prstGeom prst="rect">
            <a:avLst/>
          </a:prstGeom>
        </p:spPr>
      </p:pic>
      <p:cxnSp>
        <p:nvCxnSpPr>
          <p:cNvPr id="6" name="Straight Arrow Connector 5"/>
          <p:cNvCxnSpPr/>
          <p:nvPr/>
        </p:nvCxnSpPr>
        <p:spPr>
          <a:xfrm>
            <a:off x="5525311" y="5778230"/>
            <a:ext cx="1108953" cy="1945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2101175" y="5301176"/>
            <a:ext cx="3424136" cy="954107"/>
          </a:xfrm>
          <a:prstGeom prst="rect">
            <a:avLst/>
          </a:prstGeom>
          <a:noFill/>
        </p:spPr>
        <p:txBody>
          <a:bodyPr wrap="square" rtlCol="0">
            <a:spAutoFit/>
          </a:bodyPr>
          <a:lstStyle/>
          <a:p>
            <a:r>
              <a:rPr lang="en-IN" sz="2800" dirty="0" smtClean="0"/>
              <a:t>Adding Node JS Build Environment.</a:t>
            </a:r>
            <a:endParaRPr lang="en-IN" sz="2800" dirty="0"/>
          </a:p>
        </p:txBody>
      </p:sp>
    </p:spTree>
    <p:extLst>
      <p:ext uri="{BB962C8B-B14F-4D97-AF65-F5344CB8AC3E}">
        <p14:creationId xmlns:p14="http://schemas.microsoft.com/office/powerpoint/2010/main" val="35408053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0" name="Google Shape;110;p18"/>
          <p:cNvSpPr txBox="1"/>
          <p:nvPr/>
        </p:nvSpPr>
        <p:spPr>
          <a:xfrm>
            <a:off x="907398" y="1042711"/>
            <a:ext cx="9549026" cy="1291927"/>
          </a:xfrm>
          <a:prstGeom prst="rect">
            <a:avLst/>
          </a:prstGeom>
          <a:noFill/>
          <a:ln>
            <a:noFill/>
          </a:ln>
        </p:spPr>
        <p:txBody>
          <a:bodyPr spcFirstLastPara="1" wrap="square" lIns="182850" tIns="91400" rIns="182850" bIns="91400" anchor="t" anchorCtr="0">
            <a:noAutofit/>
          </a:bodyPr>
          <a:lstStyle/>
          <a:p>
            <a:pPr marL="0" marR="0" lvl="0" indent="0" algn="l" rtl="0">
              <a:lnSpc>
                <a:spcPct val="100000"/>
              </a:lnSpc>
              <a:spcBef>
                <a:spcPts val="0"/>
              </a:spcBef>
              <a:spcAft>
                <a:spcPts val="0"/>
              </a:spcAft>
              <a:buNone/>
            </a:pPr>
            <a:r>
              <a:rPr lang="en-US" sz="8000" b="1" dirty="0" smtClean="0">
                <a:solidFill>
                  <a:schemeClr val="dk2"/>
                </a:solidFill>
                <a:latin typeface="Source Sans Pro"/>
                <a:sym typeface="Source Sans Pro"/>
              </a:rPr>
              <a:t>Platform Used</a:t>
            </a:r>
            <a:endParaRPr sz="8000" b="1" dirty="0"/>
          </a:p>
        </p:txBody>
      </p:sp>
      <p:grpSp>
        <p:nvGrpSpPr>
          <p:cNvPr id="111" name="Google Shape;111;p18"/>
          <p:cNvGrpSpPr/>
          <p:nvPr/>
        </p:nvGrpSpPr>
        <p:grpSpPr>
          <a:xfrm>
            <a:off x="1076653" y="4245108"/>
            <a:ext cx="6027394" cy="1945200"/>
            <a:chOff x="586964" y="2375473"/>
            <a:chExt cx="3013697" cy="972600"/>
          </a:xfrm>
        </p:grpSpPr>
        <p:sp>
          <p:nvSpPr>
            <p:cNvPr id="112" name="Google Shape;112;p18"/>
            <p:cNvSpPr/>
            <p:nvPr/>
          </p:nvSpPr>
          <p:spPr>
            <a:xfrm>
              <a:off x="586964" y="2383368"/>
              <a:ext cx="616800" cy="616800"/>
            </a:xfrm>
            <a:prstGeom prst="roundRect">
              <a:avLst>
                <a:gd name="adj" fmla="val 16667"/>
              </a:avLst>
            </a:prstGeom>
            <a:solidFill>
              <a:schemeClr val="accent1"/>
            </a:solidFill>
            <a:ln>
              <a:noFill/>
            </a:ln>
          </p:spPr>
          <p:txBody>
            <a:bodyPr spcFirstLastPara="1" wrap="square" lIns="182850" tIns="91400" rIns="182850" bIns="91400" anchor="ctr" anchorCtr="0">
              <a:noAutofit/>
            </a:bodyPr>
            <a:lstStyle/>
            <a:p>
              <a:pPr marL="0" marR="0" lvl="0" indent="0" algn="ctr" rtl="0">
                <a:lnSpc>
                  <a:spcPct val="100000"/>
                </a:lnSpc>
                <a:spcBef>
                  <a:spcPts val="0"/>
                </a:spcBef>
                <a:spcAft>
                  <a:spcPts val="0"/>
                </a:spcAft>
                <a:buNone/>
              </a:pPr>
              <a:endParaRPr sz="3600" b="0" i="0" u="none" strike="noStrike" cap="none">
                <a:solidFill>
                  <a:schemeClr val="lt1"/>
                </a:solidFill>
                <a:latin typeface="Calibri"/>
                <a:ea typeface="Calibri"/>
                <a:cs typeface="Calibri"/>
                <a:sym typeface="Calibri"/>
              </a:endParaRPr>
            </a:p>
          </p:txBody>
        </p:sp>
        <p:sp>
          <p:nvSpPr>
            <p:cNvPr id="113" name="Google Shape;113;p18"/>
            <p:cNvSpPr/>
            <p:nvPr/>
          </p:nvSpPr>
          <p:spPr>
            <a:xfrm>
              <a:off x="1421129" y="2375473"/>
              <a:ext cx="2179532" cy="972600"/>
            </a:xfrm>
            <a:prstGeom prst="rect">
              <a:avLst/>
            </a:prstGeom>
            <a:noFill/>
            <a:ln>
              <a:noFill/>
            </a:ln>
          </p:spPr>
          <p:txBody>
            <a:bodyPr spcFirstLastPara="1" wrap="square" lIns="182850" tIns="91400" rIns="182850" bIns="91400" anchor="t" anchorCtr="0">
              <a:noAutofit/>
            </a:bodyPr>
            <a:lstStyle/>
            <a:p>
              <a:pPr marL="0" marR="0" lvl="0" indent="0" algn="l" rtl="0">
                <a:lnSpc>
                  <a:spcPct val="130000"/>
                </a:lnSpc>
                <a:spcBef>
                  <a:spcPts val="0"/>
                </a:spcBef>
                <a:spcAft>
                  <a:spcPts val="0"/>
                </a:spcAft>
                <a:buNone/>
              </a:pPr>
              <a:r>
                <a:rPr lang="en-US" sz="2800" b="1" dirty="0" smtClean="0">
                  <a:solidFill>
                    <a:schemeClr val="dk2"/>
                  </a:solidFill>
                  <a:latin typeface="Source Sans Pro"/>
                  <a:sym typeface="Source Sans Pro"/>
                </a:rPr>
                <a:t>AWS Instance</a:t>
              </a:r>
            </a:p>
            <a:p>
              <a:pPr lvl="0">
                <a:lnSpc>
                  <a:spcPct val="130000"/>
                </a:lnSpc>
              </a:pPr>
              <a:r>
                <a:rPr lang="en-US" sz="1800" dirty="0" smtClean="0">
                  <a:solidFill>
                    <a:schemeClr val="bg2"/>
                  </a:solidFill>
                  <a:latin typeface="Open Sans Light"/>
                  <a:ea typeface="Open Sans Light"/>
                  <a:cs typeface="Open Sans Light"/>
                  <a:sym typeface="Open Sans Light"/>
                </a:rPr>
                <a:t>It is a cloud </a:t>
              </a:r>
              <a:r>
                <a:rPr lang="en-US" sz="1800" dirty="0">
                  <a:solidFill>
                    <a:schemeClr val="bg2"/>
                  </a:solidFill>
                  <a:latin typeface="Open Sans Light"/>
                  <a:ea typeface="Open Sans Light"/>
                  <a:cs typeface="Open Sans Light"/>
                  <a:sym typeface="Open Sans Light"/>
                </a:rPr>
                <a:t>computing web services provide a variety of basic abstract technical infrastructure and </a:t>
              </a:r>
              <a:r>
                <a:rPr lang="en-US" sz="1800" dirty="0" smtClean="0">
                  <a:solidFill>
                    <a:schemeClr val="bg2"/>
                  </a:solidFill>
                  <a:latin typeface="Open Sans Light"/>
                  <a:ea typeface="Open Sans Light"/>
                  <a:cs typeface="Open Sans Light"/>
                  <a:sym typeface="Open Sans Light"/>
                </a:rPr>
                <a:t>distributed  computing</a:t>
              </a:r>
              <a:r>
                <a:rPr lang="en-US" sz="1800" dirty="0">
                  <a:solidFill>
                    <a:schemeClr val="bg2"/>
                  </a:solidFill>
                  <a:latin typeface="Open Sans Light"/>
                  <a:ea typeface="Open Sans Light"/>
                  <a:cs typeface="Open Sans Light"/>
                  <a:sym typeface="Open Sans Light"/>
                </a:rPr>
                <a:t> building blocks and tools</a:t>
              </a:r>
              <a:r>
                <a:rPr lang="en-US" sz="1800" dirty="0" smtClean="0">
                  <a:solidFill>
                    <a:schemeClr val="bg2"/>
                  </a:solidFill>
                  <a:latin typeface="Open Sans Light"/>
                  <a:ea typeface="Open Sans Light"/>
                  <a:cs typeface="Open Sans Light"/>
                  <a:sym typeface="Open Sans Light"/>
                </a:rPr>
                <a:t>.</a:t>
              </a:r>
              <a:endParaRPr dirty="0"/>
            </a:p>
          </p:txBody>
        </p:sp>
      </p:grpSp>
      <p:grpSp>
        <p:nvGrpSpPr>
          <p:cNvPr id="114" name="Google Shape;114;p18"/>
          <p:cNvGrpSpPr/>
          <p:nvPr/>
        </p:nvGrpSpPr>
        <p:grpSpPr>
          <a:xfrm>
            <a:off x="7104044" y="4229314"/>
            <a:ext cx="5907226" cy="1945200"/>
            <a:chOff x="3600660" y="2367576"/>
            <a:chExt cx="2953613" cy="972600"/>
          </a:xfrm>
        </p:grpSpPr>
        <p:sp>
          <p:nvSpPr>
            <p:cNvPr id="115" name="Google Shape;115;p18"/>
            <p:cNvSpPr/>
            <p:nvPr/>
          </p:nvSpPr>
          <p:spPr>
            <a:xfrm>
              <a:off x="3600660" y="2375473"/>
              <a:ext cx="616800" cy="616800"/>
            </a:xfrm>
            <a:prstGeom prst="roundRect">
              <a:avLst>
                <a:gd name="adj" fmla="val 16667"/>
              </a:avLst>
            </a:prstGeom>
            <a:solidFill>
              <a:schemeClr val="accent2"/>
            </a:solidFill>
            <a:ln>
              <a:solidFill>
                <a:schemeClr val="bg1"/>
              </a:solidFill>
            </a:ln>
          </p:spPr>
          <p:txBody>
            <a:bodyPr spcFirstLastPara="1" wrap="square" lIns="182850" tIns="91400" rIns="182850" bIns="91400" anchor="ctr" anchorCtr="0">
              <a:noAutofit/>
            </a:bodyPr>
            <a:lstStyle/>
            <a:p>
              <a:pPr marL="0" marR="0" lvl="0" indent="0" algn="ctr" rtl="0">
                <a:lnSpc>
                  <a:spcPct val="100000"/>
                </a:lnSpc>
                <a:spcBef>
                  <a:spcPts val="0"/>
                </a:spcBef>
                <a:spcAft>
                  <a:spcPts val="0"/>
                </a:spcAft>
                <a:buNone/>
              </a:pPr>
              <a:endParaRPr sz="3600" b="0" i="0" u="none" strike="noStrike" cap="none">
                <a:solidFill>
                  <a:schemeClr val="lt1"/>
                </a:solidFill>
                <a:latin typeface="Calibri"/>
                <a:ea typeface="Calibri"/>
                <a:cs typeface="Calibri"/>
                <a:sym typeface="Calibri"/>
              </a:endParaRPr>
            </a:p>
          </p:txBody>
        </p:sp>
        <p:sp>
          <p:nvSpPr>
            <p:cNvPr id="116" name="Google Shape;116;p18"/>
            <p:cNvSpPr/>
            <p:nvPr/>
          </p:nvSpPr>
          <p:spPr>
            <a:xfrm>
              <a:off x="4507973" y="2367576"/>
              <a:ext cx="2046300" cy="972600"/>
            </a:xfrm>
            <a:prstGeom prst="rect">
              <a:avLst/>
            </a:prstGeom>
            <a:noFill/>
            <a:ln>
              <a:solidFill>
                <a:schemeClr val="bg1"/>
              </a:solidFill>
            </a:ln>
          </p:spPr>
          <p:txBody>
            <a:bodyPr spcFirstLastPara="1" wrap="square" lIns="182850" tIns="91400" rIns="182850" bIns="91400" anchor="t" anchorCtr="0">
              <a:noAutofit/>
            </a:bodyPr>
            <a:lstStyle/>
            <a:p>
              <a:pPr>
                <a:lnSpc>
                  <a:spcPct val="130000"/>
                </a:lnSpc>
              </a:pPr>
              <a:r>
                <a:rPr lang="en-US" sz="2800" b="1" dirty="0" smtClean="0">
                  <a:solidFill>
                    <a:schemeClr val="dk2"/>
                  </a:solidFill>
                  <a:latin typeface="Source Sans Pro"/>
                  <a:sym typeface="Source Sans Pro"/>
                </a:rPr>
                <a:t>Jenkins</a:t>
              </a:r>
            </a:p>
            <a:p>
              <a:pPr>
                <a:lnSpc>
                  <a:spcPct val="130000"/>
                </a:lnSpc>
              </a:pPr>
              <a:r>
                <a:rPr lang="en-US" sz="1800" dirty="0" smtClean="0">
                  <a:latin typeface="Open Sans" panose="020B0604020202020204" charset="0"/>
                  <a:ea typeface="Open Sans" panose="020B0604020202020204" charset="0"/>
                  <a:cs typeface="Open Sans" panose="020B0604020202020204" charset="0"/>
                </a:rPr>
                <a:t>Jenkins </a:t>
              </a:r>
              <a:r>
                <a:rPr lang="en-US" sz="1800" dirty="0">
                  <a:latin typeface="Open Sans" panose="020B0604020202020204" charset="0"/>
                  <a:ea typeface="Open Sans" panose="020B0604020202020204" charset="0"/>
                  <a:cs typeface="Open Sans" panose="020B0604020202020204" charset="0"/>
                </a:rPr>
                <a:t>is a self-contained, open source automation server which can be used to automate all sorts of tasks related to building, testing, and delivering or deploying software.</a:t>
              </a:r>
            </a:p>
            <a:p>
              <a:pPr marL="0" marR="0" lvl="0" indent="0" algn="l" rtl="0">
                <a:lnSpc>
                  <a:spcPct val="130000"/>
                </a:lnSpc>
                <a:spcBef>
                  <a:spcPts val="0"/>
                </a:spcBef>
                <a:spcAft>
                  <a:spcPts val="0"/>
                </a:spcAft>
                <a:buNone/>
              </a:pPr>
              <a:endParaRPr dirty="0"/>
            </a:p>
          </p:txBody>
        </p:sp>
      </p:grpSp>
      <p:grpSp>
        <p:nvGrpSpPr>
          <p:cNvPr id="118" name="Google Shape;118;p18"/>
          <p:cNvGrpSpPr/>
          <p:nvPr/>
        </p:nvGrpSpPr>
        <p:grpSpPr>
          <a:xfrm>
            <a:off x="1076653" y="8847118"/>
            <a:ext cx="5896426" cy="1945200"/>
            <a:chOff x="586964" y="4676478"/>
            <a:chExt cx="2948213" cy="972600"/>
          </a:xfrm>
        </p:grpSpPr>
        <p:sp>
          <p:nvSpPr>
            <p:cNvPr id="119" name="Google Shape;119;p18"/>
            <p:cNvSpPr/>
            <p:nvPr/>
          </p:nvSpPr>
          <p:spPr>
            <a:xfrm>
              <a:off x="586964" y="4684373"/>
              <a:ext cx="616800" cy="616800"/>
            </a:xfrm>
            <a:prstGeom prst="roundRect">
              <a:avLst>
                <a:gd name="adj" fmla="val 16667"/>
              </a:avLst>
            </a:prstGeom>
            <a:solidFill>
              <a:schemeClr val="accent5"/>
            </a:solidFill>
            <a:ln>
              <a:noFill/>
            </a:ln>
          </p:spPr>
          <p:txBody>
            <a:bodyPr spcFirstLastPara="1" wrap="square" lIns="182850" tIns="91400" rIns="182850" bIns="91400" anchor="ctr" anchorCtr="0">
              <a:noAutofit/>
            </a:bodyPr>
            <a:lstStyle/>
            <a:p>
              <a:pPr marL="0" marR="0" lvl="0" indent="0" algn="ctr" rtl="0">
                <a:lnSpc>
                  <a:spcPct val="100000"/>
                </a:lnSpc>
                <a:spcBef>
                  <a:spcPts val="0"/>
                </a:spcBef>
                <a:spcAft>
                  <a:spcPts val="0"/>
                </a:spcAft>
                <a:buNone/>
              </a:pPr>
              <a:endParaRPr sz="3600" b="0" i="0" u="none" strike="noStrike" cap="none">
                <a:solidFill>
                  <a:schemeClr val="lt1"/>
                </a:solidFill>
                <a:latin typeface="Calibri"/>
                <a:ea typeface="Calibri"/>
                <a:cs typeface="Calibri"/>
                <a:sym typeface="Calibri"/>
              </a:endParaRPr>
            </a:p>
          </p:txBody>
        </p:sp>
        <p:sp>
          <p:nvSpPr>
            <p:cNvPr id="120" name="Google Shape;120;p18"/>
            <p:cNvSpPr/>
            <p:nvPr/>
          </p:nvSpPr>
          <p:spPr>
            <a:xfrm>
              <a:off x="1399396" y="4676478"/>
              <a:ext cx="2135781" cy="972600"/>
            </a:xfrm>
            <a:prstGeom prst="rect">
              <a:avLst/>
            </a:prstGeom>
            <a:noFill/>
            <a:ln>
              <a:noFill/>
            </a:ln>
          </p:spPr>
          <p:txBody>
            <a:bodyPr spcFirstLastPara="1" wrap="square" lIns="182850" tIns="91400" rIns="182850" bIns="91400" anchor="t" anchorCtr="0">
              <a:noAutofit/>
            </a:bodyPr>
            <a:lstStyle/>
            <a:p>
              <a:pPr marL="0" marR="0" lvl="0" indent="0" algn="l" rtl="0">
                <a:lnSpc>
                  <a:spcPct val="130000"/>
                </a:lnSpc>
                <a:spcBef>
                  <a:spcPts val="0"/>
                </a:spcBef>
                <a:spcAft>
                  <a:spcPts val="0"/>
                </a:spcAft>
                <a:buNone/>
              </a:pPr>
              <a:r>
                <a:rPr lang="en-US" sz="2800" b="1" dirty="0" err="1" smtClean="0">
                  <a:solidFill>
                    <a:schemeClr val="dk2"/>
                  </a:solidFill>
                  <a:latin typeface="Source Sans Pro"/>
                  <a:sym typeface="Source Sans Pro"/>
                </a:rPr>
                <a:t>Github</a:t>
              </a:r>
              <a:endParaRPr lang="en-US" dirty="0"/>
            </a:p>
            <a:p>
              <a:pPr lvl="0">
                <a:lnSpc>
                  <a:spcPct val="130000"/>
                </a:lnSpc>
              </a:pPr>
              <a:r>
                <a:rPr lang="en-US" sz="1800" dirty="0">
                  <a:latin typeface="Open Sans" panose="020B0604020202020204" charset="0"/>
                  <a:ea typeface="Open Sans" panose="020B0604020202020204" charset="0"/>
                  <a:cs typeface="Open Sans" panose="020B0604020202020204" charset="0"/>
                </a:rPr>
                <a:t>GitHub is a </a:t>
              </a:r>
              <a:r>
                <a:rPr lang="en-US" sz="1800" dirty="0" err="1">
                  <a:latin typeface="Open Sans" panose="020B0604020202020204" charset="0"/>
                  <a:ea typeface="Open Sans" panose="020B0604020202020204" charset="0"/>
                  <a:cs typeface="Open Sans" panose="020B0604020202020204" charset="0"/>
                </a:rPr>
                <a:t>Git</a:t>
              </a:r>
              <a:r>
                <a:rPr lang="en-US" sz="1800" dirty="0">
                  <a:latin typeface="Open Sans" panose="020B0604020202020204" charset="0"/>
                  <a:ea typeface="Open Sans" panose="020B0604020202020204" charset="0"/>
                  <a:cs typeface="Open Sans" panose="020B0604020202020204" charset="0"/>
                </a:rPr>
                <a:t> repository hosting service, but it adds many of its own features. While </a:t>
              </a:r>
              <a:r>
                <a:rPr lang="en-US" sz="1800" dirty="0" err="1">
                  <a:latin typeface="Open Sans" panose="020B0604020202020204" charset="0"/>
                  <a:ea typeface="Open Sans" panose="020B0604020202020204" charset="0"/>
                  <a:cs typeface="Open Sans" panose="020B0604020202020204" charset="0"/>
                </a:rPr>
                <a:t>Git</a:t>
              </a:r>
              <a:r>
                <a:rPr lang="en-US" sz="1800" dirty="0">
                  <a:latin typeface="Open Sans" panose="020B0604020202020204" charset="0"/>
                  <a:ea typeface="Open Sans" panose="020B0604020202020204" charset="0"/>
                  <a:cs typeface="Open Sans" panose="020B0604020202020204" charset="0"/>
                </a:rPr>
                <a:t> is a command line tool, GitHub provides a Web-based graphical interface.</a:t>
              </a:r>
              <a:endParaRPr sz="1800" dirty="0">
                <a:latin typeface="Open Sans" panose="020B0604020202020204" charset="0"/>
                <a:ea typeface="Open Sans" panose="020B0604020202020204" charset="0"/>
                <a:cs typeface="Open Sans" panose="020B0604020202020204" charset="0"/>
              </a:endParaRPr>
            </a:p>
          </p:txBody>
        </p:sp>
      </p:grpSp>
      <p:grpSp>
        <p:nvGrpSpPr>
          <p:cNvPr id="121" name="Google Shape;121;p18"/>
          <p:cNvGrpSpPr/>
          <p:nvPr/>
        </p:nvGrpSpPr>
        <p:grpSpPr>
          <a:xfrm>
            <a:off x="7104044" y="8831326"/>
            <a:ext cx="6176726" cy="1945200"/>
            <a:chOff x="3600660" y="4668582"/>
            <a:chExt cx="3088363" cy="972600"/>
          </a:xfrm>
        </p:grpSpPr>
        <p:sp>
          <p:nvSpPr>
            <p:cNvPr id="122" name="Google Shape;122;p18"/>
            <p:cNvSpPr/>
            <p:nvPr/>
          </p:nvSpPr>
          <p:spPr>
            <a:xfrm>
              <a:off x="3600660" y="4676478"/>
              <a:ext cx="616800" cy="616800"/>
            </a:xfrm>
            <a:prstGeom prst="roundRect">
              <a:avLst>
                <a:gd name="adj" fmla="val 16667"/>
              </a:avLst>
            </a:prstGeom>
            <a:solidFill>
              <a:schemeClr val="accent6"/>
            </a:solidFill>
            <a:ln>
              <a:noFill/>
            </a:ln>
          </p:spPr>
          <p:txBody>
            <a:bodyPr spcFirstLastPara="1" wrap="square" lIns="182850" tIns="91400" rIns="182850" bIns="91400" anchor="ctr" anchorCtr="0">
              <a:noAutofit/>
            </a:bodyPr>
            <a:lstStyle/>
            <a:p>
              <a:pPr marL="0" marR="0" lvl="0" indent="0" algn="ctr" rtl="0">
                <a:lnSpc>
                  <a:spcPct val="100000"/>
                </a:lnSpc>
                <a:spcBef>
                  <a:spcPts val="0"/>
                </a:spcBef>
                <a:spcAft>
                  <a:spcPts val="0"/>
                </a:spcAft>
                <a:buNone/>
              </a:pPr>
              <a:endParaRPr sz="3600" b="0" i="0" u="none" strike="noStrike" cap="none">
                <a:solidFill>
                  <a:schemeClr val="lt1"/>
                </a:solidFill>
                <a:latin typeface="Calibri"/>
                <a:ea typeface="Calibri"/>
                <a:cs typeface="Calibri"/>
                <a:sym typeface="Calibri"/>
              </a:endParaRPr>
            </a:p>
          </p:txBody>
        </p:sp>
        <p:sp>
          <p:nvSpPr>
            <p:cNvPr id="123" name="Google Shape;123;p18"/>
            <p:cNvSpPr/>
            <p:nvPr/>
          </p:nvSpPr>
          <p:spPr>
            <a:xfrm>
              <a:off x="4507973" y="4668582"/>
              <a:ext cx="2181050" cy="972600"/>
            </a:xfrm>
            <a:prstGeom prst="rect">
              <a:avLst/>
            </a:prstGeom>
            <a:noFill/>
            <a:ln>
              <a:noFill/>
            </a:ln>
          </p:spPr>
          <p:txBody>
            <a:bodyPr spcFirstLastPara="1" wrap="square" lIns="182850" tIns="91400" rIns="182850" bIns="91400" anchor="t" anchorCtr="0">
              <a:noAutofit/>
            </a:bodyPr>
            <a:lstStyle/>
            <a:p>
              <a:pPr lvl="0">
                <a:lnSpc>
                  <a:spcPct val="130000"/>
                </a:lnSpc>
              </a:pPr>
              <a:r>
                <a:rPr lang="en-US" sz="2800" b="1" dirty="0" smtClean="0">
                  <a:solidFill>
                    <a:schemeClr val="dk2"/>
                  </a:solidFill>
                  <a:latin typeface="Source Sans Pro"/>
                  <a:sym typeface="Source Sans Pro"/>
                </a:rPr>
                <a:t>Docker</a:t>
              </a:r>
              <a:r>
                <a:rPr lang="en-US" dirty="0">
                  <a:solidFill>
                    <a:schemeClr val="dk2"/>
                  </a:solidFill>
                  <a:latin typeface="Open Sans Light"/>
                  <a:ea typeface="Open Sans Light"/>
                  <a:cs typeface="Open Sans Light"/>
                  <a:sym typeface="Open Sans Light"/>
                </a:rPr>
                <a:t> </a:t>
              </a:r>
              <a:endParaRPr lang="en-US" dirty="0" smtClean="0">
                <a:solidFill>
                  <a:schemeClr val="dk2"/>
                </a:solidFill>
                <a:latin typeface="Open Sans Light"/>
                <a:ea typeface="Open Sans Light"/>
                <a:cs typeface="Open Sans Light"/>
                <a:sym typeface="Open Sans Light"/>
              </a:endParaRPr>
            </a:p>
            <a:p>
              <a:pPr lvl="0">
                <a:lnSpc>
                  <a:spcPct val="130000"/>
                </a:lnSpc>
              </a:pPr>
              <a:r>
                <a:rPr lang="en-US" sz="1800" dirty="0" smtClean="0">
                  <a:solidFill>
                    <a:schemeClr val="dk2"/>
                  </a:solidFill>
                  <a:latin typeface="Open Sans Light"/>
                  <a:ea typeface="Open Sans Light"/>
                  <a:cs typeface="Open Sans Light"/>
                  <a:sym typeface="Open Sans Light"/>
                </a:rPr>
                <a:t>Docker </a:t>
              </a:r>
              <a:r>
                <a:rPr lang="en-US" sz="1800" dirty="0">
                  <a:solidFill>
                    <a:schemeClr val="dk2"/>
                  </a:solidFill>
                  <a:latin typeface="Open Sans Light"/>
                  <a:ea typeface="Open Sans Light"/>
                  <a:cs typeface="Open Sans Light"/>
                  <a:sym typeface="Open Sans Light"/>
                </a:rPr>
                <a:t>Hub is the world’s largest repository of container images with an array of content sources including container community developers, open source </a:t>
              </a:r>
              <a:r>
                <a:rPr lang="en-US" sz="1800" dirty="0" smtClean="0">
                  <a:solidFill>
                    <a:schemeClr val="dk2"/>
                  </a:solidFill>
                  <a:latin typeface="Open Sans Light"/>
                  <a:ea typeface="Open Sans Light"/>
                  <a:cs typeface="Open Sans Light"/>
                  <a:sym typeface="Open Sans Light"/>
                </a:rPr>
                <a:t>projects, etc.</a:t>
              </a:r>
              <a:endParaRPr sz="1800" dirty="0"/>
            </a:p>
          </p:txBody>
        </p:sp>
      </p:grpSp>
      <p:pic>
        <p:nvPicPr>
          <p:cNvPr id="126" name="Google Shape;126;p18"/>
          <p:cNvPicPr preferRelativeResize="0"/>
          <p:nvPr/>
        </p:nvPicPr>
        <p:blipFill rotWithShape="1">
          <a:blip r:embed="rId3">
            <a:alphaModFix/>
          </a:blip>
          <a:srcRect l="11407" r="9864" b="14965"/>
          <a:stretch/>
        </p:blipFill>
        <p:spPr>
          <a:xfrm>
            <a:off x="13445999" y="1634836"/>
            <a:ext cx="9721425" cy="10482375"/>
          </a:xfrm>
          <a:prstGeom prst="rect">
            <a:avLst/>
          </a:prstGeom>
          <a:noFill/>
          <a:ln>
            <a:noFill/>
          </a:ln>
        </p:spPr>
      </p:pic>
      <p:sp>
        <p:nvSpPr>
          <p:cNvPr id="25" name="Google Shape;292;p24"/>
          <p:cNvSpPr/>
          <p:nvPr/>
        </p:nvSpPr>
        <p:spPr>
          <a:xfrm>
            <a:off x="7287162" y="4494178"/>
            <a:ext cx="708100" cy="810976"/>
          </a:xfrm>
          <a:custGeom>
            <a:avLst/>
            <a:gdLst/>
            <a:ahLst/>
            <a:cxnLst/>
            <a:rect l="l" t="t" r="r" b="b"/>
            <a:pathLst>
              <a:path w="2627" h="2539" extrusionOk="0">
                <a:moveTo>
                  <a:pt x="2626" y="670"/>
                </a:moveTo>
                <a:cubicBezTo>
                  <a:pt x="2626" y="670"/>
                  <a:pt x="2626" y="670"/>
                  <a:pt x="2626" y="670"/>
                </a:cubicBezTo>
                <a:cubicBezTo>
                  <a:pt x="2625" y="667"/>
                  <a:pt x="2624" y="665"/>
                  <a:pt x="2623" y="662"/>
                </a:cubicBezTo>
                <a:cubicBezTo>
                  <a:pt x="2623" y="662"/>
                  <a:pt x="2623" y="661"/>
                  <a:pt x="2622" y="661"/>
                </a:cubicBezTo>
                <a:cubicBezTo>
                  <a:pt x="2621" y="658"/>
                  <a:pt x="2619" y="656"/>
                  <a:pt x="2617" y="654"/>
                </a:cubicBezTo>
                <a:cubicBezTo>
                  <a:pt x="1957" y="9"/>
                  <a:pt x="1957" y="9"/>
                  <a:pt x="1957" y="9"/>
                </a:cubicBezTo>
                <a:cubicBezTo>
                  <a:pt x="1955" y="7"/>
                  <a:pt x="1953" y="5"/>
                  <a:pt x="1951" y="4"/>
                </a:cubicBezTo>
                <a:cubicBezTo>
                  <a:pt x="1950" y="3"/>
                  <a:pt x="1949" y="3"/>
                  <a:pt x="1949" y="3"/>
                </a:cubicBezTo>
                <a:cubicBezTo>
                  <a:pt x="1946" y="2"/>
                  <a:pt x="1944" y="1"/>
                  <a:pt x="1941" y="0"/>
                </a:cubicBezTo>
                <a:cubicBezTo>
                  <a:pt x="1941" y="0"/>
                  <a:pt x="1941" y="0"/>
                  <a:pt x="1941" y="0"/>
                </a:cubicBezTo>
                <a:cubicBezTo>
                  <a:pt x="1939" y="0"/>
                  <a:pt x="1937" y="0"/>
                  <a:pt x="1935" y="0"/>
                </a:cubicBezTo>
                <a:cubicBezTo>
                  <a:pt x="800" y="0"/>
                  <a:pt x="800" y="0"/>
                  <a:pt x="800" y="0"/>
                </a:cubicBezTo>
                <a:cubicBezTo>
                  <a:pt x="748" y="0"/>
                  <a:pt x="706" y="41"/>
                  <a:pt x="706" y="92"/>
                </a:cubicBezTo>
                <a:cubicBezTo>
                  <a:pt x="706" y="522"/>
                  <a:pt x="706" y="522"/>
                  <a:pt x="706" y="522"/>
                </a:cubicBezTo>
                <a:cubicBezTo>
                  <a:pt x="706" y="540"/>
                  <a:pt x="720" y="554"/>
                  <a:pt x="738" y="554"/>
                </a:cubicBezTo>
                <a:cubicBezTo>
                  <a:pt x="756" y="554"/>
                  <a:pt x="770" y="540"/>
                  <a:pt x="770" y="522"/>
                </a:cubicBezTo>
                <a:cubicBezTo>
                  <a:pt x="770" y="92"/>
                  <a:pt x="770" y="92"/>
                  <a:pt x="770" y="92"/>
                </a:cubicBezTo>
                <a:cubicBezTo>
                  <a:pt x="770" y="76"/>
                  <a:pt x="784" y="64"/>
                  <a:pt x="800" y="64"/>
                </a:cubicBezTo>
                <a:cubicBezTo>
                  <a:pt x="1903" y="64"/>
                  <a:pt x="1903" y="64"/>
                  <a:pt x="1903" y="64"/>
                </a:cubicBezTo>
                <a:cubicBezTo>
                  <a:pt x="1903" y="677"/>
                  <a:pt x="1903" y="677"/>
                  <a:pt x="1903" y="677"/>
                </a:cubicBezTo>
                <a:cubicBezTo>
                  <a:pt x="1903" y="695"/>
                  <a:pt x="1917" y="709"/>
                  <a:pt x="1935" y="709"/>
                </a:cubicBezTo>
                <a:cubicBezTo>
                  <a:pt x="2562" y="709"/>
                  <a:pt x="2562" y="709"/>
                  <a:pt x="2562" y="709"/>
                </a:cubicBezTo>
                <a:cubicBezTo>
                  <a:pt x="2562" y="2447"/>
                  <a:pt x="2562" y="2447"/>
                  <a:pt x="2562" y="2447"/>
                </a:cubicBezTo>
                <a:cubicBezTo>
                  <a:pt x="2562" y="2462"/>
                  <a:pt x="2549" y="2475"/>
                  <a:pt x="2533" y="2475"/>
                </a:cubicBezTo>
                <a:cubicBezTo>
                  <a:pt x="800" y="2475"/>
                  <a:pt x="800" y="2475"/>
                  <a:pt x="800" y="2475"/>
                </a:cubicBezTo>
                <a:cubicBezTo>
                  <a:pt x="784" y="2475"/>
                  <a:pt x="770" y="2462"/>
                  <a:pt x="770" y="2447"/>
                </a:cubicBezTo>
                <a:cubicBezTo>
                  <a:pt x="770" y="1290"/>
                  <a:pt x="770" y="1290"/>
                  <a:pt x="770" y="1290"/>
                </a:cubicBezTo>
                <a:cubicBezTo>
                  <a:pt x="770" y="1273"/>
                  <a:pt x="756" y="1258"/>
                  <a:pt x="738" y="1258"/>
                </a:cubicBezTo>
                <a:cubicBezTo>
                  <a:pt x="720" y="1258"/>
                  <a:pt x="706" y="1273"/>
                  <a:pt x="706" y="1290"/>
                </a:cubicBezTo>
                <a:cubicBezTo>
                  <a:pt x="706" y="2447"/>
                  <a:pt x="706" y="2447"/>
                  <a:pt x="706" y="2447"/>
                </a:cubicBezTo>
                <a:cubicBezTo>
                  <a:pt x="706" y="2498"/>
                  <a:pt x="748" y="2539"/>
                  <a:pt x="800" y="2539"/>
                </a:cubicBezTo>
                <a:cubicBezTo>
                  <a:pt x="2533" y="2539"/>
                  <a:pt x="2533" y="2539"/>
                  <a:pt x="2533" y="2539"/>
                </a:cubicBezTo>
                <a:cubicBezTo>
                  <a:pt x="2585" y="2539"/>
                  <a:pt x="2627" y="2498"/>
                  <a:pt x="2627" y="2447"/>
                </a:cubicBezTo>
                <a:cubicBezTo>
                  <a:pt x="2627" y="677"/>
                  <a:pt x="2627" y="677"/>
                  <a:pt x="2627" y="677"/>
                </a:cubicBezTo>
                <a:cubicBezTo>
                  <a:pt x="2627" y="675"/>
                  <a:pt x="2627" y="672"/>
                  <a:pt x="2626" y="670"/>
                </a:cubicBezTo>
                <a:close/>
                <a:moveTo>
                  <a:pt x="1967" y="108"/>
                </a:moveTo>
                <a:cubicBezTo>
                  <a:pt x="2127" y="265"/>
                  <a:pt x="2127" y="265"/>
                  <a:pt x="2127" y="265"/>
                </a:cubicBezTo>
                <a:cubicBezTo>
                  <a:pt x="2515" y="645"/>
                  <a:pt x="2515" y="645"/>
                  <a:pt x="2515" y="645"/>
                </a:cubicBezTo>
                <a:cubicBezTo>
                  <a:pt x="1967" y="645"/>
                  <a:pt x="1967" y="645"/>
                  <a:pt x="1967" y="645"/>
                </a:cubicBezTo>
                <a:lnTo>
                  <a:pt x="1967" y="108"/>
                </a:lnTo>
                <a:close/>
                <a:moveTo>
                  <a:pt x="969" y="2089"/>
                </a:moveTo>
                <a:cubicBezTo>
                  <a:pt x="969" y="2071"/>
                  <a:pt x="983" y="2057"/>
                  <a:pt x="1001" y="2057"/>
                </a:cubicBezTo>
                <a:cubicBezTo>
                  <a:pt x="1636" y="2057"/>
                  <a:pt x="1636" y="2057"/>
                  <a:pt x="1636" y="2057"/>
                </a:cubicBezTo>
                <a:cubicBezTo>
                  <a:pt x="1654" y="2057"/>
                  <a:pt x="1668" y="2071"/>
                  <a:pt x="1668" y="2089"/>
                </a:cubicBezTo>
                <a:cubicBezTo>
                  <a:pt x="1668" y="2107"/>
                  <a:pt x="1654" y="2121"/>
                  <a:pt x="1636" y="2121"/>
                </a:cubicBezTo>
                <a:cubicBezTo>
                  <a:pt x="1001" y="2121"/>
                  <a:pt x="1001" y="2121"/>
                  <a:pt x="1001" y="2121"/>
                </a:cubicBezTo>
                <a:cubicBezTo>
                  <a:pt x="983" y="2121"/>
                  <a:pt x="969" y="2107"/>
                  <a:pt x="969" y="2089"/>
                </a:cubicBezTo>
                <a:close/>
                <a:moveTo>
                  <a:pt x="2364" y="2089"/>
                </a:moveTo>
                <a:cubicBezTo>
                  <a:pt x="2364" y="2107"/>
                  <a:pt x="2349" y="2121"/>
                  <a:pt x="2332" y="2121"/>
                </a:cubicBezTo>
                <a:cubicBezTo>
                  <a:pt x="1992" y="2121"/>
                  <a:pt x="1992" y="2121"/>
                  <a:pt x="1992" y="2121"/>
                </a:cubicBezTo>
                <a:cubicBezTo>
                  <a:pt x="1974" y="2121"/>
                  <a:pt x="1959" y="2107"/>
                  <a:pt x="1959" y="2089"/>
                </a:cubicBezTo>
                <a:cubicBezTo>
                  <a:pt x="1959" y="2071"/>
                  <a:pt x="1974" y="2057"/>
                  <a:pt x="1992" y="2057"/>
                </a:cubicBezTo>
                <a:cubicBezTo>
                  <a:pt x="2332" y="2057"/>
                  <a:pt x="2332" y="2057"/>
                  <a:pt x="2332" y="2057"/>
                </a:cubicBezTo>
                <a:cubicBezTo>
                  <a:pt x="2349" y="2057"/>
                  <a:pt x="2364" y="2071"/>
                  <a:pt x="2364" y="2089"/>
                </a:cubicBezTo>
                <a:close/>
                <a:moveTo>
                  <a:pt x="1001" y="1784"/>
                </a:moveTo>
                <a:cubicBezTo>
                  <a:pt x="1244" y="1784"/>
                  <a:pt x="1244" y="1784"/>
                  <a:pt x="1244" y="1784"/>
                </a:cubicBezTo>
                <a:cubicBezTo>
                  <a:pt x="1262" y="1784"/>
                  <a:pt x="1276" y="1798"/>
                  <a:pt x="1276" y="1816"/>
                </a:cubicBezTo>
                <a:cubicBezTo>
                  <a:pt x="1276" y="1834"/>
                  <a:pt x="1262" y="1848"/>
                  <a:pt x="1244" y="1848"/>
                </a:cubicBezTo>
                <a:cubicBezTo>
                  <a:pt x="1001" y="1848"/>
                  <a:pt x="1001" y="1848"/>
                  <a:pt x="1001" y="1848"/>
                </a:cubicBezTo>
                <a:cubicBezTo>
                  <a:pt x="983" y="1848"/>
                  <a:pt x="969" y="1834"/>
                  <a:pt x="969" y="1816"/>
                </a:cubicBezTo>
                <a:cubicBezTo>
                  <a:pt x="969" y="1798"/>
                  <a:pt x="983" y="1784"/>
                  <a:pt x="1001" y="1784"/>
                </a:cubicBezTo>
                <a:close/>
                <a:moveTo>
                  <a:pt x="2364" y="1816"/>
                </a:moveTo>
                <a:cubicBezTo>
                  <a:pt x="2364" y="1834"/>
                  <a:pt x="2349" y="1848"/>
                  <a:pt x="2332" y="1848"/>
                </a:cubicBezTo>
                <a:cubicBezTo>
                  <a:pt x="1847" y="1848"/>
                  <a:pt x="1847" y="1848"/>
                  <a:pt x="1847" y="1848"/>
                </a:cubicBezTo>
                <a:cubicBezTo>
                  <a:pt x="1829" y="1848"/>
                  <a:pt x="1815" y="1834"/>
                  <a:pt x="1815" y="1816"/>
                </a:cubicBezTo>
                <a:cubicBezTo>
                  <a:pt x="1815" y="1798"/>
                  <a:pt x="1829" y="1784"/>
                  <a:pt x="1847" y="1784"/>
                </a:cubicBezTo>
                <a:cubicBezTo>
                  <a:pt x="2332" y="1784"/>
                  <a:pt x="2332" y="1784"/>
                  <a:pt x="2332" y="1784"/>
                </a:cubicBezTo>
                <a:cubicBezTo>
                  <a:pt x="2349" y="1784"/>
                  <a:pt x="2364" y="1798"/>
                  <a:pt x="2364" y="1816"/>
                </a:cubicBezTo>
                <a:close/>
                <a:moveTo>
                  <a:pt x="1043" y="1543"/>
                </a:moveTo>
                <a:cubicBezTo>
                  <a:pt x="1043" y="1560"/>
                  <a:pt x="1029" y="1575"/>
                  <a:pt x="1011" y="1575"/>
                </a:cubicBezTo>
                <a:cubicBezTo>
                  <a:pt x="992" y="1575"/>
                  <a:pt x="992" y="1575"/>
                  <a:pt x="992" y="1575"/>
                </a:cubicBezTo>
                <a:cubicBezTo>
                  <a:pt x="974" y="1575"/>
                  <a:pt x="959" y="1560"/>
                  <a:pt x="959" y="1543"/>
                </a:cubicBezTo>
                <a:cubicBezTo>
                  <a:pt x="959" y="1525"/>
                  <a:pt x="974" y="1510"/>
                  <a:pt x="992" y="1510"/>
                </a:cubicBezTo>
                <a:cubicBezTo>
                  <a:pt x="1011" y="1510"/>
                  <a:pt x="1011" y="1510"/>
                  <a:pt x="1011" y="1510"/>
                </a:cubicBezTo>
                <a:cubicBezTo>
                  <a:pt x="1029" y="1510"/>
                  <a:pt x="1043" y="1525"/>
                  <a:pt x="1043" y="1543"/>
                </a:cubicBezTo>
                <a:close/>
                <a:moveTo>
                  <a:pt x="2364" y="1543"/>
                </a:moveTo>
                <a:cubicBezTo>
                  <a:pt x="2364" y="1560"/>
                  <a:pt x="2349" y="1575"/>
                  <a:pt x="2332" y="1575"/>
                </a:cubicBezTo>
                <a:cubicBezTo>
                  <a:pt x="1713" y="1575"/>
                  <a:pt x="1713" y="1575"/>
                  <a:pt x="1713" y="1575"/>
                </a:cubicBezTo>
                <a:cubicBezTo>
                  <a:pt x="1695" y="1575"/>
                  <a:pt x="1681" y="1560"/>
                  <a:pt x="1681" y="1543"/>
                </a:cubicBezTo>
                <a:cubicBezTo>
                  <a:pt x="1681" y="1525"/>
                  <a:pt x="1695" y="1510"/>
                  <a:pt x="1713" y="1510"/>
                </a:cubicBezTo>
                <a:cubicBezTo>
                  <a:pt x="2332" y="1510"/>
                  <a:pt x="2332" y="1510"/>
                  <a:pt x="2332" y="1510"/>
                </a:cubicBezTo>
                <a:cubicBezTo>
                  <a:pt x="2349" y="1510"/>
                  <a:pt x="2364" y="1525"/>
                  <a:pt x="2364" y="1543"/>
                </a:cubicBezTo>
                <a:close/>
                <a:moveTo>
                  <a:pt x="2364" y="1269"/>
                </a:moveTo>
                <a:cubicBezTo>
                  <a:pt x="2364" y="1287"/>
                  <a:pt x="2349" y="1302"/>
                  <a:pt x="2332" y="1302"/>
                </a:cubicBezTo>
                <a:cubicBezTo>
                  <a:pt x="1440" y="1302"/>
                  <a:pt x="1440" y="1302"/>
                  <a:pt x="1440" y="1302"/>
                </a:cubicBezTo>
                <a:cubicBezTo>
                  <a:pt x="1422" y="1302"/>
                  <a:pt x="1408" y="1287"/>
                  <a:pt x="1408" y="1269"/>
                </a:cubicBezTo>
                <a:cubicBezTo>
                  <a:pt x="1408" y="1252"/>
                  <a:pt x="1422" y="1237"/>
                  <a:pt x="1440" y="1237"/>
                </a:cubicBezTo>
                <a:cubicBezTo>
                  <a:pt x="2332" y="1237"/>
                  <a:pt x="2332" y="1237"/>
                  <a:pt x="2332" y="1237"/>
                </a:cubicBezTo>
                <a:cubicBezTo>
                  <a:pt x="2349" y="1237"/>
                  <a:pt x="2364" y="1252"/>
                  <a:pt x="2364" y="1269"/>
                </a:cubicBezTo>
                <a:close/>
                <a:moveTo>
                  <a:pt x="2364" y="996"/>
                </a:moveTo>
                <a:cubicBezTo>
                  <a:pt x="2364" y="1014"/>
                  <a:pt x="2349" y="1028"/>
                  <a:pt x="2332" y="1028"/>
                </a:cubicBezTo>
                <a:cubicBezTo>
                  <a:pt x="1208" y="1028"/>
                  <a:pt x="1208" y="1028"/>
                  <a:pt x="1208" y="1028"/>
                </a:cubicBezTo>
                <a:cubicBezTo>
                  <a:pt x="1190" y="1028"/>
                  <a:pt x="1176" y="1014"/>
                  <a:pt x="1176" y="996"/>
                </a:cubicBezTo>
                <a:cubicBezTo>
                  <a:pt x="1176" y="978"/>
                  <a:pt x="1190" y="964"/>
                  <a:pt x="1208" y="964"/>
                </a:cubicBezTo>
                <a:cubicBezTo>
                  <a:pt x="2332" y="964"/>
                  <a:pt x="2332" y="964"/>
                  <a:pt x="2332" y="964"/>
                </a:cubicBezTo>
                <a:cubicBezTo>
                  <a:pt x="2349" y="964"/>
                  <a:pt x="2364" y="978"/>
                  <a:pt x="2364" y="996"/>
                </a:cubicBezTo>
                <a:close/>
                <a:moveTo>
                  <a:pt x="969" y="723"/>
                </a:moveTo>
                <a:cubicBezTo>
                  <a:pt x="969" y="705"/>
                  <a:pt x="983" y="691"/>
                  <a:pt x="1001" y="691"/>
                </a:cubicBezTo>
                <a:cubicBezTo>
                  <a:pt x="1780" y="691"/>
                  <a:pt x="1780" y="691"/>
                  <a:pt x="1780" y="691"/>
                </a:cubicBezTo>
                <a:cubicBezTo>
                  <a:pt x="1798" y="691"/>
                  <a:pt x="1812" y="705"/>
                  <a:pt x="1812" y="723"/>
                </a:cubicBezTo>
                <a:cubicBezTo>
                  <a:pt x="1812" y="741"/>
                  <a:pt x="1798" y="755"/>
                  <a:pt x="1780" y="755"/>
                </a:cubicBezTo>
                <a:cubicBezTo>
                  <a:pt x="1001" y="755"/>
                  <a:pt x="1001" y="755"/>
                  <a:pt x="1001" y="755"/>
                </a:cubicBezTo>
                <a:cubicBezTo>
                  <a:pt x="983" y="755"/>
                  <a:pt x="969" y="741"/>
                  <a:pt x="969" y="723"/>
                </a:cubicBezTo>
                <a:close/>
                <a:moveTo>
                  <a:pt x="969" y="449"/>
                </a:moveTo>
                <a:cubicBezTo>
                  <a:pt x="969" y="432"/>
                  <a:pt x="983" y="417"/>
                  <a:pt x="1001" y="417"/>
                </a:cubicBezTo>
                <a:cubicBezTo>
                  <a:pt x="1749" y="417"/>
                  <a:pt x="1749" y="417"/>
                  <a:pt x="1749" y="417"/>
                </a:cubicBezTo>
                <a:cubicBezTo>
                  <a:pt x="1767" y="417"/>
                  <a:pt x="1781" y="432"/>
                  <a:pt x="1781" y="449"/>
                </a:cubicBezTo>
                <a:cubicBezTo>
                  <a:pt x="1781" y="467"/>
                  <a:pt x="1767" y="482"/>
                  <a:pt x="1749" y="482"/>
                </a:cubicBezTo>
                <a:cubicBezTo>
                  <a:pt x="1001" y="482"/>
                  <a:pt x="1001" y="482"/>
                  <a:pt x="1001" y="482"/>
                </a:cubicBezTo>
                <a:cubicBezTo>
                  <a:pt x="983" y="482"/>
                  <a:pt x="969" y="467"/>
                  <a:pt x="969" y="449"/>
                </a:cubicBezTo>
                <a:close/>
                <a:moveTo>
                  <a:pt x="1384" y="1871"/>
                </a:moveTo>
                <a:cubicBezTo>
                  <a:pt x="1386" y="1873"/>
                  <a:pt x="1389" y="1875"/>
                  <a:pt x="1391" y="1876"/>
                </a:cubicBezTo>
                <a:cubicBezTo>
                  <a:pt x="1392" y="1876"/>
                  <a:pt x="1392" y="1876"/>
                  <a:pt x="1392" y="1877"/>
                </a:cubicBezTo>
                <a:cubicBezTo>
                  <a:pt x="1866" y="2138"/>
                  <a:pt x="1866" y="2138"/>
                  <a:pt x="1866" y="2138"/>
                </a:cubicBezTo>
                <a:cubicBezTo>
                  <a:pt x="1871" y="2140"/>
                  <a:pt x="1876" y="2142"/>
                  <a:pt x="1882" y="2142"/>
                </a:cubicBezTo>
                <a:cubicBezTo>
                  <a:pt x="1890" y="2142"/>
                  <a:pt x="1898" y="2139"/>
                  <a:pt x="1904" y="2133"/>
                </a:cubicBezTo>
                <a:cubicBezTo>
                  <a:pt x="1914" y="2123"/>
                  <a:pt x="1917" y="2108"/>
                  <a:pt x="1911" y="2096"/>
                </a:cubicBezTo>
                <a:cubicBezTo>
                  <a:pt x="1676" y="1608"/>
                  <a:pt x="1676" y="1608"/>
                  <a:pt x="1676" y="1608"/>
                </a:cubicBezTo>
                <a:cubicBezTo>
                  <a:pt x="1676" y="1607"/>
                  <a:pt x="1676" y="1607"/>
                  <a:pt x="1676" y="1607"/>
                </a:cubicBezTo>
                <a:cubicBezTo>
                  <a:pt x="1674" y="1604"/>
                  <a:pt x="1673" y="1602"/>
                  <a:pt x="1671" y="1600"/>
                </a:cubicBezTo>
                <a:cubicBezTo>
                  <a:pt x="1671" y="1600"/>
                  <a:pt x="1671" y="1599"/>
                  <a:pt x="1671" y="1599"/>
                </a:cubicBezTo>
                <a:cubicBezTo>
                  <a:pt x="296" y="146"/>
                  <a:pt x="296" y="146"/>
                  <a:pt x="296" y="146"/>
                </a:cubicBezTo>
                <a:cubicBezTo>
                  <a:pt x="284" y="133"/>
                  <a:pt x="263" y="132"/>
                  <a:pt x="250" y="145"/>
                </a:cubicBezTo>
                <a:cubicBezTo>
                  <a:pt x="11" y="371"/>
                  <a:pt x="11" y="371"/>
                  <a:pt x="11" y="371"/>
                </a:cubicBezTo>
                <a:cubicBezTo>
                  <a:pt x="4" y="377"/>
                  <a:pt x="1" y="385"/>
                  <a:pt x="1" y="394"/>
                </a:cubicBezTo>
                <a:cubicBezTo>
                  <a:pt x="0" y="402"/>
                  <a:pt x="3" y="411"/>
                  <a:pt x="9" y="417"/>
                </a:cubicBezTo>
                <a:cubicBezTo>
                  <a:pt x="1384" y="1870"/>
                  <a:pt x="1384" y="1870"/>
                  <a:pt x="1384" y="1870"/>
                </a:cubicBezTo>
                <a:cubicBezTo>
                  <a:pt x="1384" y="1871"/>
                  <a:pt x="1384" y="1871"/>
                  <a:pt x="1384" y="1871"/>
                </a:cubicBezTo>
                <a:close/>
                <a:moveTo>
                  <a:pt x="305" y="636"/>
                </a:moveTo>
                <a:cubicBezTo>
                  <a:pt x="498" y="453"/>
                  <a:pt x="498" y="453"/>
                  <a:pt x="498" y="453"/>
                </a:cubicBezTo>
                <a:cubicBezTo>
                  <a:pt x="546" y="504"/>
                  <a:pt x="546" y="504"/>
                  <a:pt x="546" y="504"/>
                </a:cubicBezTo>
                <a:cubicBezTo>
                  <a:pt x="353" y="686"/>
                  <a:pt x="353" y="686"/>
                  <a:pt x="353" y="686"/>
                </a:cubicBezTo>
                <a:lnTo>
                  <a:pt x="305" y="636"/>
                </a:lnTo>
                <a:close/>
                <a:moveTo>
                  <a:pt x="1589" y="1607"/>
                </a:moveTo>
                <a:cubicBezTo>
                  <a:pt x="1484" y="1642"/>
                  <a:pt x="1484" y="1642"/>
                  <a:pt x="1484" y="1642"/>
                </a:cubicBezTo>
                <a:cubicBezTo>
                  <a:pt x="517" y="620"/>
                  <a:pt x="517" y="620"/>
                  <a:pt x="517" y="620"/>
                </a:cubicBezTo>
                <a:cubicBezTo>
                  <a:pt x="590" y="551"/>
                  <a:pt x="590" y="551"/>
                  <a:pt x="590" y="551"/>
                </a:cubicBezTo>
                <a:lnTo>
                  <a:pt x="1589" y="1607"/>
                </a:lnTo>
                <a:close/>
                <a:moveTo>
                  <a:pt x="1773" y="1958"/>
                </a:moveTo>
                <a:cubicBezTo>
                  <a:pt x="1737" y="1993"/>
                  <a:pt x="1737" y="1993"/>
                  <a:pt x="1737" y="1993"/>
                </a:cubicBezTo>
                <a:cubicBezTo>
                  <a:pt x="1448" y="1834"/>
                  <a:pt x="1448" y="1834"/>
                  <a:pt x="1448" y="1834"/>
                </a:cubicBezTo>
                <a:cubicBezTo>
                  <a:pt x="1499" y="1705"/>
                  <a:pt x="1499" y="1705"/>
                  <a:pt x="1499" y="1705"/>
                </a:cubicBezTo>
                <a:cubicBezTo>
                  <a:pt x="1631" y="1661"/>
                  <a:pt x="1631" y="1661"/>
                  <a:pt x="1631" y="1661"/>
                </a:cubicBezTo>
                <a:lnTo>
                  <a:pt x="1773" y="1958"/>
                </a:lnTo>
                <a:close/>
                <a:moveTo>
                  <a:pt x="470" y="664"/>
                </a:moveTo>
                <a:cubicBezTo>
                  <a:pt x="1437" y="1686"/>
                  <a:pt x="1437" y="1686"/>
                  <a:pt x="1437" y="1686"/>
                </a:cubicBezTo>
                <a:cubicBezTo>
                  <a:pt x="1396" y="1789"/>
                  <a:pt x="1396" y="1789"/>
                  <a:pt x="1396" y="1789"/>
                </a:cubicBezTo>
                <a:cubicBezTo>
                  <a:pt x="397" y="733"/>
                  <a:pt x="397" y="733"/>
                  <a:pt x="397" y="733"/>
                </a:cubicBezTo>
                <a:lnTo>
                  <a:pt x="470" y="664"/>
                </a:lnTo>
                <a:close/>
                <a:moveTo>
                  <a:pt x="1796" y="2026"/>
                </a:moveTo>
                <a:cubicBezTo>
                  <a:pt x="1803" y="2019"/>
                  <a:pt x="1803" y="2019"/>
                  <a:pt x="1803" y="2019"/>
                </a:cubicBezTo>
                <a:cubicBezTo>
                  <a:pt x="1809" y="2033"/>
                  <a:pt x="1809" y="2033"/>
                  <a:pt x="1809" y="2033"/>
                </a:cubicBezTo>
                <a:lnTo>
                  <a:pt x="1796" y="2026"/>
                </a:lnTo>
                <a:close/>
                <a:moveTo>
                  <a:pt x="271" y="213"/>
                </a:moveTo>
                <a:cubicBezTo>
                  <a:pt x="454" y="406"/>
                  <a:pt x="454" y="406"/>
                  <a:pt x="454" y="406"/>
                </a:cubicBezTo>
                <a:cubicBezTo>
                  <a:pt x="261" y="589"/>
                  <a:pt x="261" y="589"/>
                  <a:pt x="261" y="589"/>
                </a:cubicBezTo>
                <a:cubicBezTo>
                  <a:pt x="78" y="396"/>
                  <a:pt x="78" y="396"/>
                  <a:pt x="78" y="396"/>
                </a:cubicBezTo>
                <a:lnTo>
                  <a:pt x="271" y="213"/>
                </a:lnTo>
                <a:close/>
              </a:path>
            </a:pathLst>
          </a:custGeom>
          <a:solidFill>
            <a:srgbClr val="231F2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dk1"/>
              </a:solidFill>
              <a:latin typeface="Calibri"/>
              <a:ea typeface="Calibri"/>
              <a:cs typeface="Calibri"/>
              <a:sym typeface="Calibri"/>
            </a:endParaRPr>
          </a:p>
        </p:txBody>
      </p:sp>
      <p:sp>
        <p:nvSpPr>
          <p:cNvPr id="26" name="Google Shape;253;p23"/>
          <p:cNvSpPr/>
          <p:nvPr/>
        </p:nvSpPr>
        <p:spPr>
          <a:xfrm>
            <a:off x="7260928" y="8997451"/>
            <a:ext cx="911486" cy="923080"/>
          </a:xfrm>
          <a:custGeom>
            <a:avLst/>
            <a:gdLst/>
            <a:ahLst/>
            <a:cxnLst/>
            <a:rect l="l" t="t" r="r" b="b"/>
            <a:pathLst>
              <a:path w="3659" h="3301" extrusionOk="0">
                <a:moveTo>
                  <a:pt x="3648" y="1181"/>
                </a:moveTo>
                <a:cubicBezTo>
                  <a:pt x="3641" y="1173"/>
                  <a:pt x="3631" y="1170"/>
                  <a:pt x="3621" y="1171"/>
                </a:cubicBezTo>
                <a:cubicBezTo>
                  <a:pt x="3393" y="1189"/>
                  <a:pt x="3393" y="1189"/>
                  <a:pt x="3393" y="1189"/>
                </a:cubicBezTo>
                <a:cubicBezTo>
                  <a:pt x="3266" y="751"/>
                  <a:pt x="2967" y="397"/>
                  <a:pt x="2581" y="193"/>
                </a:cubicBezTo>
                <a:cubicBezTo>
                  <a:pt x="2578" y="190"/>
                  <a:pt x="2574" y="188"/>
                  <a:pt x="2571" y="187"/>
                </a:cubicBezTo>
                <a:cubicBezTo>
                  <a:pt x="2340" y="67"/>
                  <a:pt x="2081" y="0"/>
                  <a:pt x="1809" y="0"/>
                </a:cubicBezTo>
                <a:cubicBezTo>
                  <a:pt x="1806" y="0"/>
                  <a:pt x="1804" y="0"/>
                  <a:pt x="1801" y="0"/>
                </a:cubicBezTo>
                <a:cubicBezTo>
                  <a:pt x="1533" y="2"/>
                  <a:pt x="1280" y="67"/>
                  <a:pt x="1056" y="182"/>
                </a:cubicBezTo>
                <a:cubicBezTo>
                  <a:pt x="1050" y="183"/>
                  <a:pt x="1043" y="185"/>
                  <a:pt x="1038" y="190"/>
                </a:cubicBezTo>
                <a:cubicBezTo>
                  <a:pt x="1037" y="191"/>
                  <a:pt x="1036" y="192"/>
                  <a:pt x="1034" y="194"/>
                </a:cubicBezTo>
                <a:cubicBezTo>
                  <a:pt x="739" y="351"/>
                  <a:pt x="497" y="596"/>
                  <a:pt x="343" y="894"/>
                </a:cubicBezTo>
                <a:cubicBezTo>
                  <a:pt x="340" y="897"/>
                  <a:pt x="339" y="901"/>
                  <a:pt x="337" y="905"/>
                </a:cubicBezTo>
                <a:cubicBezTo>
                  <a:pt x="230" y="1115"/>
                  <a:pt x="167" y="1351"/>
                  <a:pt x="160" y="1602"/>
                </a:cubicBezTo>
                <a:cubicBezTo>
                  <a:pt x="126" y="1567"/>
                  <a:pt x="95" y="1532"/>
                  <a:pt x="65" y="1495"/>
                </a:cubicBezTo>
                <a:cubicBezTo>
                  <a:pt x="55" y="1482"/>
                  <a:pt x="36" y="1479"/>
                  <a:pt x="21" y="1487"/>
                </a:cubicBezTo>
                <a:cubicBezTo>
                  <a:pt x="7" y="1495"/>
                  <a:pt x="0" y="1513"/>
                  <a:pt x="6" y="1528"/>
                </a:cubicBezTo>
                <a:cubicBezTo>
                  <a:pt x="58" y="1675"/>
                  <a:pt x="117" y="1806"/>
                  <a:pt x="181" y="1923"/>
                </a:cubicBezTo>
                <a:cubicBezTo>
                  <a:pt x="311" y="2704"/>
                  <a:pt x="967" y="3275"/>
                  <a:pt x="1755" y="3300"/>
                </a:cubicBezTo>
                <a:cubicBezTo>
                  <a:pt x="1773" y="3301"/>
                  <a:pt x="1791" y="3301"/>
                  <a:pt x="1809" y="3301"/>
                </a:cubicBezTo>
                <a:cubicBezTo>
                  <a:pt x="2468" y="3301"/>
                  <a:pt x="3072" y="2899"/>
                  <a:pt x="3329" y="2295"/>
                </a:cubicBezTo>
                <a:cubicBezTo>
                  <a:pt x="3500" y="2466"/>
                  <a:pt x="3500" y="2466"/>
                  <a:pt x="3500" y="2466"/>
                </a:cubicBezTo>
                <a:cubicBezTo>
                  <a:pt x="3510" y="2476"/>
                  <a:pt x="3524" y="2479"/>
                  <a:pt x="3536" y="2474"/>
                </a:cubicBezTo>
                <a:cubicBezTo>
                  <a:pt x="3549" y="2469"/>
                  <a:pt x="3558" y="2458"/>
                  <a:pt x="3559" y="2444"/>
                </a:cubicBezTo>
                <a:cubicBezTo>
                  <a:pt x="3658" y="1208"/>
                  <a:pt x="3658" y="1208"/>
                  <a:pt x="3658" y="1208"/>
                </a:cubicBezTo>
                <a:cubicBezTo>
                  <a:pt x="3659" y="1198"/>
                  <a:pt x="3655" y="1188"/>
                  <a:pt x="3648" y="1181"/>
                </a:cubicBezTo>
                <a:close/>
                <a:moveTo>
                  <a:pt x="461" y="1853"/>
                </a:moveTo>
                <a:cubicBezTo>
                  <a:pt x="454" y="1786"/>
                  <a:pt x="450" y="1718"/>
                  <a:pt x="450" y="1651"/>
                </a:cubicBezTo>
                <a:cubicBezTo>
                  <a:pt x="450" y="1492"/>
                  <a:pt x="470" y="1338"/>
                  <a:pt x="508" y="1193"/>
                </a:cubicBezTo>
                <a:cubicBezTo>
                  <a:pt x="616" y="1263"/>
                  <a:pt x="770" y="1322"/>
                  <a:pt x="957" y="1367"/>
                </a:cubicBezTo>
                <a:cubicBezTo>
                  <a:pt x="949" y="1459"/>
                  <a:pt x="944" y="1554"/>
                  <a:pt x="944" y="1651"/>
                </a:cubicBezTo>
                <a:cubicBezTo>
                  <a:pt x="944" y="1789"/>
                  <a:pt x="953" y="1926"/>
                  <a:pt x="971" y="2059"/>
                </a:cubicBezTo>
                <a:cubicBezTo>
                  <a:pt x="878" y="2041"/>
                  <a:pt x="789" y="2019"/>
                  <a:pt x="708" y="1994"/>
                </a:cubicBezTo>
                <a:cubicBezTo>
                  <a:pt x="708" y="1994"/>
                  <a:pt x="708" y="1994"/>
                  <a:pt x="708" y="1994"/>
                </a:cubicBezTo>
                <a:cubicBezTo>
                  <a:pt x="622" y="1953"/>
                  <a:pt x="540" y="1905"/>
                  <a:pt x="461" y="1853"/>
                </a:cubicBezTo>
                <a:close/>
                <a:moveTo>
                  <a:pt x="2362" y="1328"/>
                </a:moveTo>
                <a:cubicBezTo>
                  <a:pt x="2383" y="1349"/>
                  <a:pt x="2383" y="1349"/>
                  <a:pt x="2383" y="1349"/>
                </a:cubicBezTo>
                <a:cubicBezTo>
                  <a:pt x="2202" y="1375"/>
                  <a:pt x="2010" y="1389"/>
                  <a:pt x="1809" y="1389"/>
                </a:cubicBezTo>
                <a:cubicBezTo>
                  <a:pt x="1766" y="1389"/>
                  <a:pt x="1724" y="1388"/>
                  <a:pt x="1682" y="1387"/>
                </a:cubicBezTo>
                <a:cubicBezTo>
                  <a:pt x="1687" y="1074"/>
                  <a:pt x="1701" y="811"/>
                  <a:pt x="1719" y="604"/>
                </a:cubicBezTo>
                <a:cubicBezTo>
                  <a:pt x="1749" y="605"/>
                  <a:pt x="1779" y="606"/>
                  <a:pt x="1809" y="606"/>
                </a:cubicBezTo>
                <a:cubicBezTo>
                  <a:pt x="1954" y="606"/>
                  <a:pt x="2102" y="593"/>
                  <a:pt x="2232" y="566"/>
                </a:cubicBezTo>
                <a:cubicBezTo>
                  <a:pt x="2302" y="762"/>
                  <a:pt x="2353" y="1004"/>
                  <a:pt x="2379" y="1271"/>
                </a:cubicBezTo>
                <a:cubicBezTo>
                  <a:pt x="2368" y="1273"/>
                  <a:pt x="2358" y="1281"/>
                  <a:pt x="2354" y="1292"/>
                </a:cubicBezTo>
                <a:cubicBezTo>
                  <a:pt x="2350" y="1305"/>
                  <a:pt x="2353" y="1319"/>
                  <a:pt x="2362" y="1328"/>
                </a:cubicBezTo>
                <a:close/>
                <a:moveTo>
                  <a:pt x="1043" y="2072"/>
                </a:moveTo>
                <a:cubicBezTo>
                  <a:pt x="1024" y="1935"/>
                  <a:pt x="1013" y="1794"/>
                  <a:pt x="1013" y="1651"/>
                </a:cubicBezTo>
                <a:cubicBezTo>
                  <a:pt x="1013" y="1559"/>
                  <a:pt x="1017" y="1470"/>
                  <a:pt x="1025" y="1383"/>
                </a:cubicBezTo>
                <a:cubicBezTo>
                  <a:pt x="1199" y="1420"/>
                  <a:pt x="1398" y="1444"/>
                  <a:pt x="1612" y="1454"/>
                </a:cubicBezTo>
                <a:cubicBezTo>
                  <a:pt x="1612" y="1519"/>
                  <a:pt x="1611" y="1584"/>
                  <a:pt x="1611" y="1651"/>
                </a:cubicBezTo>
                <a:cubicBezTo>
                  <a:pt x="1611" y="1815"/>
                  <a:pt x="1614" y="1976"/>
                  <a:pt x="1619" y="2131"/>
                </a:cubicBezTo>
                <a:cubicBezTo>
                  <a:pt x="1415" y="2123"/>
                  <a:pt x="1220" y="2103"/>
                  <a:pt x="1043" y="2072"/>
                </a:cubicBezTo>
                <a:close/>
                <a:moveTo>
                  <a:pt x="1032" y="1314"/>
                </a:moveTo>
                <a:cubicBezTo>
                  <a:pt x="1065" y="1012"/>
                  <a:pt x="1141" y="742"/>
                  <a:pt x="1247" y="531"/>
                </a:cubicBezTo>
                <a:cubicBezTo>
                  <a:pt x="1363" y="568"/>
                  <a:pt x="1504" y="591"/>
                  <a:pt x="1650" y="601"/>
                </a:cubicBezTo>
                <a:cubicBezTo>
                  <a:pt x="1631" y="826"/>
                  <a:pt x="1618" y="1095"/>
                  <a:pt x="1613" y="1385"/>
                </a:cubicBezTo>
                <a:cubicBezTo>
                  <a:pt x="1395" y="1375"/>
                  <a:pt x="1199" y="1350"/>
                  <a:pt x="1032" y="1314"/>
                </a:cubicBezTo>
                <a:close/>
                <a:moveTo>
                  <a:pt x="1656" y="532"/>
                </a:moveTo>
                <a:cubicBezTo>
                  <a:pt x="1508" y="523"/>
                  <a:pt x="1380" y="500"/>
                  <a:pt x="1280" y="470"/>
                </a:cubicBezTo>
                <a:cubicBezTo>
                  <a:pt x="1404" y="252"/>
                  <a:pt x="1561" y="108"/>
                  <a:pt x="1735" y="76"/>
                </a:cubicBezTo>
                <a:cubicBezTo>
                  <a:pt x="1710" y="143"/>
                  <a:pt x="1683" y="269"/>
                  <a:pt x="1659" y="505"/>
                </a:cubicBezTo>
                <a:cubicBezTo>
                  <a:pt x="1658" y="514"/>
                  <a:pt x="1657" y="523"/>
                  <a:pt x="1656" y="532"/>
                </a:cubicBezTo>
                <a:close/>
                <a:moveTo>
                  <a:pt x="1809" y="537"/>
                </a:moveTo>
                <a:cubicBezTo>
                  <a:pt x="1780" y="537"/>
                  <a:pt x="1753" y="536"/>
                  <a:pt x="1725" y="536"/>
                </a:cubicBezTo>
                <a:cubicBezTo>
                  <a:pt x="1752" y="262"/>
                  <a:pt x="1786" y="101"/>
                  <a:pt x="1814" y="70"/>
                </a:cubicBezTo>
                <a:cubicBezTo>
                  <a:pt x="1965" y="74"/>
                  <a:pt x="2103" y="238"/>
                  <a:pt x="2208" y="501"/>
                </a:cubicBezTo>
                <a:cubicBezTo>
                  <a:pt x="2095" y="523"/>
                  <a:pt x="1959" y="537"/>
                  <a:pt x="1809" y="537"/>
                </a:cubicBezTo>
                <a:close/>
                <a:moveTo>
                  <a:pt x="2035" y="97"/>
                </a:moveTo>
                <a:cubicBezTo>
                  <a:pt x="2216" y="142"/>
                  <a:pt x="2385" y="240"/>
                  <a:pt x="2529" y="379"/>
                </a:cubicBezTo>
                <a:cubicBezTo>
                  <a:pt x="2481" y="419"/>
                  <a:pt x="2394" y="457"/>
                  <a:pt x="2278" y="486"/>
                </a:cubicBezTo>
                <a:cubicBezTo>
                  <a:pt x="2211" y="314"/>
                  <a:pt x="2128" y="181"/>
                  <a:pt x="2035" y="97"/>
                </a:cubicBezTo>
                <a:close/>
                <a:moveTo>
                  <a:pt x="1497" y="111"/>
                </a:moveTo>
                <a:cubicBezTo>
                  <a:pt x="1392" y="189"/>
                  <a:pt x="1297" y="304"/>
                  <a:pt x="1217" y="448"/>
                </a:cubicBezTo>
                <a:cubicBezTo>
                  <a:pt x="1130" y="415"/>
                  <a:pt x="1073" y="376"/>
                  <a:pt x="1053" y="337"/>
                </a:cubicBezTo>
                <a:cubicBezTo>
                  <a:pt x="1186" y="233"/>
                  <a:pt x="1336" y="156"/>
                  <a:pt x="1497" y="111"/>
                </a:cubicBezTo>
                <a:close/>
                <a:moveTo>
                  <a:pt x="1185" y="510"/>
                </a:moveTo>
                <a:cubicBezTo>
                  <a:pt x="1076" y="725"/>
                  <a:pt x="999" y="997"/>
                  <a:pt x="964" y="1299"/>
                </a:cubicBezTo>
                <a:cubicBezTo>
                  <a:pt x="773" y="1252"/>
                  <a:pt x="624" y="1191"/>
                  <a:pt x="527" y="1124"/>
                </a:cubicBezTo>
                <a:cubicBezTo>
                  <a:pt x="618" y="825"/>
                  <a:pt x="784" y="568"/>
                  <a:pt x="999" y="382"/>
                </a:cubicBezTo>
                <a:cubicBezTo>
                  <a:pt x="1032" y="433"/>
                  <a:pt x="1098" y="476"/>
                  <a:pt x="1185" y="510"/>
                </a:cubicBezTo>
                <a:close/>
                <a:moveTo>
                  <a:pt x="1406" y="2188"/>
                </a:moveTo>
                <a:cubicBezTo>
                  <a:pt x="1396" y="2187"/>
                  <a:pt x="1386" y="2186"/>
                  <a:pt x="1376" y="2185"/>
                </a:cubicBezTo>
                <a:cubicBezTo>
                  <a:pt x="1386" y="2186"/>
                  <a:pt x="1396" y="2187"/>
                  <a:pt x="1406" y="2188"/>
                </a:cubicBezTo>
                <a:close/>
                <a:moveTo>
                  <a:pt x="1940" y="2133"/>
                </a:moveTo>
                <a:cubicBezTo>
                  <a:pt x="1897" y="2134"/>
                  <a:pt x="1853" y="2135"/>
                  <a:pt x="1809" y="2135"/>
                </a:cubicBezTo>
                <a:cubicBezTo>
                  <a:pt x="1768" y="2135"/>
                  <a:pt x="1728" y="2134"/>
                  <a:pt x="1688" y="2133"/>
                </a:cubicBezTo>
                <a:cubicBezTo>
                  <a:pt x="1683" y="1977"/>
                  <a:pt x="1680" y="1816"/>
                  <a:pt x="1680" y="1651"/>
                </a:cubicBezTo>
                <a:cubicBezTo>
                  <a:pt x="1680" y="1584"/>
                  <a:pt x="1681" y="1519"/>
                  <a:pt x="1681" y="1456"/>
                </a:cubicBezTo>
                <a:cubicBezTo>
                  <a:pt x="1723" y="1458"/>
                  <a:pt x="1766" y="1458"/>
                  <a:pt x="1809" y="1458"/>
                </a:cubicBezTo>
                <a:cubicBezTo>
                  <a:pt x="2012" y="1458"/>
                  <a:pt x="2207" y="1444"/>
                  <a:pt x="2390" y="1418"/>
                </a:cubicBezTo>
                <a:cubicBezTo>
                  <a:pt x="2395" y="1494"/>
                  <a:pt x="2397" y="1572"/>
                  <a:pt x="2397" y="1651"/>
                </a:cubicBezTo>
                <a:cubicBezTo>
                  <a:pt x="2397" y="1725"/>
                  <a:pt x="2395" y="1799"/>
                  <a:pt x="2391" y="1872"/>
                </a:cubicBezTo>
                <a:cubicBezTo>
                  <a:pt x="2249" y="2006"/>
                  <a:pt x="2091" y="2087"/>
                  <a:pt x="1940" y="2133"/>
                </a:cubicBezTo>
                <a:close/>
                <a:moveTo>
                  <a:pt x="2460" y="1426"/>
                </a:moveTo>
                <a:cubicBezTo>
                  <a:pt x="2616" y="1582"/>
                  <a:pt x="2616" y="1582"/>
                  <a:pt x="2616" y="1582"/>
                </a:cubicBezTo>
                <a:cubicBezTo>
                  <a:pt x="2569" y="1664"/>
                  <a:pt x="2518" y="1735"/>
                  <a:pt x="2463" y="1797"/>
                </a:cubicBezTo>
                <a:cubicBezTo>
                  <a:pt x="2465" y="1748"/>
                  <a:pt x="2466" y="1699"/>
                  <a:pt x="2466" y="1651"/>
                </a:cubicBezTo>
                <a:cubicBezTo>
                  <a:pt x="2466" y="1574"/>
                  <a:pt x="2464" y="1499"/>
                  <a:pt x="2460" y="1426"/>
                </a:cubicBezTo>
                <a:close/>
                <a:moveTo>
                  <a:pt x="2302" y="550"/>
                </a:moveTo>
                <a:cubicBezTo>
                  <a:pt x="2420" y="521"/>
                  <a:pt x="2517" y="480"/>
                  <a:pt x="2577" y="428"/>
                </a:cubicBezTo>
                <a:cubicBezTo>
                  <a:pt x="2758" y="622"/>
                  <a:pt x="2897" y="885"/>
                  <a:pt x="2968" y="1193"/>
                </a:cubicBezTo>
                <a:cubicBezTo>
                  <a:pt x="2940" y="1206"/>
                  <a:pt x="2911" y="1218"/>
                  <a:pt x="2879" y="1230"/>
                </a:cubicBezTo>
                <a:cubicBezTo>
                  <a:pt x="2448" y="1264"/>
                  <a:pt x="2448" y="1264"/>
                  <a:pt x="2448" y="1264"/>
                </a:cubicBezTo>
                <a:cubicBezTo>
                  <a:pt x="2423" y="993"/>
                  <a:pt x="2373" y="750"/>
                  <a:pt x="2302" y="550"/>
                </a:cubicBezTo>
                <a:close/>
                <a:moveTo>
                  <a:pt x="3323" y="1194"/>
                </a:moveTo>
                <a:cubicBezTo>
                  <a:pt x="3078" y="1214"/>
                  <a:pt x="3078" y="1214"/>
                  <a:pt x="3078" y="1214"/>
                </a:cubicBezTo>
                <a:cubicBezTo>
                  <a:pt x="3173" y="1160"/>
                  <a:pt x="3236" y="1099"/>
                  <a:pt x="3266" y="1035"/>
                </a:cubicBezTo>
                <a:cubicBezTo>
                  <a:pt x="3287" y="1087"/>
                  <a:pt x="3307" y="1140"/>
                  <a:pt x="3323" y="1194"/>
                </a:cubicBezTo>
                <a:close/>
                <a:moveTo>
                  <a:pt x="3214" y="926"/>
                </a:moveTo>
                <a:cubicBezTo>
                  <a:pt x="3216" y="933"/>
                  <a:pt x="3217" y="940"/>
                  <a:pt x="3217" y="947"/>
                </a:cubicBezTo>
                <a:cubicBezTo>
                  <a:pt x="3217" y="1020"/>
                  <a:pt x="3151" y="1094"/>
                  <a:pt x="3031" y="1161"/>
                </a:cubicBezTo>
                <a:cubicBezTo>
                  <a:pt x="2956" y="846"/>
                  <a:pt x="2811" y="576"/>
                  <a:pt x="2622" y="376"/>
                </a:cubicBezTo>
                <a:cubicBezTo>
                  <a:pt x="2635" y="354"/>
                  <a:pt x="2641" y="332"/>
                  <a:pt x="2641" y="308"/>
                </a:cubicBezTo>
                <a:cubicBezTo>
                  <a:pt x="2641" y="308"/>
                  <a:pt x="2641" y="307"/>
                  <a:pt x="2641" y="307"/>
                </a:cubicBezTo>
                <a:cubicBezTo>
                  <a:pt x="2882" y="456"/>
                  <a:pt x="3082" y="669"/>
                  <a:pt x="3214" y="926"/>
                </a:cubicBezTo>
                <a:close/>
                <a:moveTo>
                  <a:pt x="2542" y="250"/>
                </a:moveTo>
                <a:cubicBezTo>
                  <a:pt x="2562" y="270"/>
                  <a:pt x="2572" y="289"/>
                  <a:pt x="2572" y="308"/>
                </a:cubicBezTo>
                <a:cubicBezTo>
                  <a:pt x="2572" y="313"/>
                  <a:pt x="2571" y="318"/>
                  <a:pt x="2570" y="323"/>
                </a:cubicBezTo>
                <a:cubicBezTo>
                  <a:pt x="2514" y="270"/>
                  <a:pt x="2455" y="223"/>
                  <a:pt x="2394" y="182"/>
                </a:cubicBezTo>
                <a:cubicBezTo>
                  <a:pt x="2444" y="202"/>
                  <a:pt x="2494" y="225"/>
                  <a:pt x="2542" y="250"/>
                </a:cubicBezTo>
                <a:close/>
                <a:moveTo>
                  <a:pt x="977" y="307"/>
                </a:moveTo>
                <a:cubicBezTo>
                  <a:pt x="977" y="307"/>
                  <a:pt x="976" y="308"/>
                  <a:pt x="976" y="308"/>
                </a:cubicBezTo>
                <a:cubicBezTo>
                  <a:pt x="976" y="309"/>
                  <a:pt x="977" y="310"/>
                  <a:pt x="977" y="311"/>
                </a:cubicBezTo>
                <a:cubicBezTo>
                  <a:pt x="748" y="501"/>
                  <a:pt x="569" y="767"/>
                  <a:pt x="470" y="1078"/>
                </a:cubicBezTo>
                <a:cubicBezTo>
                  <a:pt x="425" y="1035"/>
                  <a:pt x="401" y="991"/>
                  <a:pt x="401" y="947"/>
                </a:cubicBezTo>
                <a:cubicBezTo>
                  <a:pt x="401" y="941"/>
                  <a:pt x="402" y="935"/>
                  <a:pt x="403" y="928"/>
                </a:cubicBezTo>
                <a:cubicBezTo>
                  <a:pt x="535" y="673"/>
                  <a:pt x="734" y="458"/>
                  <a:pt x="977" y="307"/>
                </a:cubicBezTo>
                <a:close/>
                <a:moveTo>
                  <a:pt x="353" y="1034"/>
                </a:moveTo>
                <a:cubicBezTo>
                  <a:pt x="372" y="1075"/>
                  <a:pt x="404" y="1113"/>
                  <a:pt x="448" y="1150"/>
                </a:cubicBezTo>
                <a:cubicBezTo>
                  <a:pt x="404" y="1308"/>
                  <a:pt x="381" y="1476"/>
                  <a:pt x="381" y="1651"/>
                </a:cubicBezTo>
                <a:cubicBezTo>
                  <a:pt x="381" y="1701"/>
                  <a:pt x="383" y="1751"/>
                  <a:pt x="387" y="1801"/>
                </a:cubicBezTo>
                <a:cubicBezTo>
                  <a:pt x="332" y="1760"/>
                  <a:pt x="279" y="1716"/>
                  <a:pt x="230" y="1670"/>
                </a:cubicBezTo>
                <a:cubicBezTo>
                  <a:pt x="229" y="1664"/>
                  <a:pt x="228" y="1657"/>
                  <a:pt x="228" y="1651"/>
                </a:cubicBezTo>
                <a:cubicBezTo>
                  <a:pt x="228" y="1432"/>
                  <a:pt x="272" y="1224"/>
                  <a:pt x="353" y="1034"/>
                </a:cubicBezTo>
                <a:close/>
                <a:moveTo>
                  <a:pt x="1662" y="2869"/>
                </a:moveTo>
                <a:cubicBezTo>
                  <a:pt x="1664" y="2869"/>
                  <a:pt x="1665" y="2869"/>
                  <a:pt x="1667" y="2869"/>
                </a:cubicBezTo>
                <a:cubicBezTo>
                  <a:pt x="1688" y="3057"/>
                  <a:pt x="1711" y="3164"/>
                  <a:pt x="1734" y="3224"/>
                </a:cubicBezTo>
                <a:cubicBezTo>
                  <a:pt x="1570" y="3193"/>
                  <a:pt x="1412" y="3057"/>
                  <a:pt x="1287" y="2839"/>
                </a:cubicBezTo>
                <a:cubicBezTo>
                  <a:pt x="1394" y="2853"/>
                  <a:pt x="1507" y="2863"/>
                  <a:pt x="1624" y="2867"/>
                </a:cubicBezTo>
                <a:cubicBezTo>
                  <a:pt x="1636" y="2868"/>
                  <a:pt x="1649" y="2868"/>
                  <a:pt x="1662" y="2869"/>
                </a:cubicBezTo>
                <a:close/>
                <a:moveTo>
                  <a:pt x="1809" y="2871"/>
                </a:moveTo>
                <a:cubicBezTo>
                  <a:pt x="1939" y="2871"/>
                  <a:pt x="2065" y="2866"/>
                  <a:pt x="2186" y="2855"/>
                </a:cubicBezTo>
                <a:cubicBezTo>
                  <a:pt x="2081" y="3092"/>
                  <a:pt x="1949" y="3228"/>
                  <a:pt x="1815" y="3231"/>
                </a:cubicBezTo>
                <a:cubicBezTo>
                  <a:pt x="1804" y="3219"/>
                  <a:pt x="1770" y="3157"/>
                  <a:pt x="1737" y="2871"/>
                </a:cubicBezTo>
                <a:cubicBezTo>
                  <a:pt x="1761" y="2871"/>
                  <a:pt x="1785" y="2871"/>
                  <a:pt x="1809" y="2871"/>
                </a:cubicBezTo>
                <a:close/>
                <a:moveTo>
                  <a:pt x="2265" y="2847"/>
                </a:moveTo>
                <a:cubicBezTo>
                  <a:pt x="2405" y="2832"/>
                  <a:pt x="2537" y="2809"/>
                  <a:pt x="2656" y="2781"/>
                </a:cubicBezTo>
                <a:cubicBezTo>
                  <a:pt x="2485" y="3000"/>
                  <a:pt x="2271" y="3147"/>
                  <a:pt x="2035" y="3204"/>
                </a:cubicBezTo>
                <a:cubicBezTo>
                  <a:pt x="2120" y="3128"/>
                  <a:pt x="2198" y="3007"/>
                  <a:pt x="2265" y="2847"/>
                </a:cubicBezTo>
                <a:close/>
                <a:moveTo>
                  <a:pt x="2374" y="2763"/>
                </a:moveTo>
                <a:cubicBezTo>
                  <a:pt x="2517" y="2716"/>
                  <a:pt x="2657" y="2654"/>
                  <a:pt x="2789" y="2578"/>
                </a:cubicBezTo>
                <a:cubicBezTo>
                  <a:pt x="2767" y="2618"/>
                  <a:pt x="2743" y="2657"/>
                  <a:pt x="2718" y="2693"/>
                </a:cubicBezTo>
                <a:cubicBezTo>
                  <a:pt x="2615" y="2722"/>
                  <a:pt x="2499" y="2745"/>
                  <a:pt x="2374" y="2763"/>
                </a:cubicBezTo>
                <a:close/>
                <a:moveTo>
                  <a:pt x="1491" y="3189"/>
                </a:moveTo>
                <a:cubicBezTo>
                  <a:pt x="1237" y="3119"/>
                  <a:pt x="1007" y="2964"/>
                  <a:pt x="827" y="2745"/>
                </a:cubicBezTo>
                <a:cubicBezTo>
                  <a:pt x="938" y="2779"/>
                  <a:pt x="1064" y="2806"/>
                  <a:pt x="1201" y="2827"/>
                </a:cubicBezTo>
                <a:cubicBezTo>
                  <a:pt x="1285" y="2987"/>
                  <a:pt x="1384" y="3109"/>
                  <a:pt x="1491" y="3189"/>
                </a:cubicBezTo>
                <a:close/>
                <a:moveTo>
                  <a:pt x="753" y="2647"/>
                </a:moveTo>
                <a:cubicBezTo>
                  <a:pt x="724" y="2605"/>
                  <a:pt x="696" y="2560"/>
                  <a:pt x="669" y="2513"/>
                </a:cubicBezTo>
                <a:cubicBezTo>
                  <a:pt x="783" y="2603"/>
                  <a:pt x="900" y="2671"/>
                  <a:pt x="1014" y="2722"/>
                </a:cubicBezTo>
                <a:cubicBezTo>
                  <a:pt x="918" y="2701"/>
                  <a:pt x="831" y="2676"/>
                  <a:pt x="753" y="2647"/>
                </a:cubicBezTo>
                <a:close/>
                <a:moveTo>
                  <a:pt x="533" y="2393"/>
                </a:moveTo>
                <a:cubicBezTo>
                  <a:pt x="565" y="2466"/>
                  <a:pt x="601" y="2535"/>
                  <a:pt x="640" y="2600"/>
                </a:cubicBezTo>
                <a:cubicBezTo>
                  <a:pt x="563" y="2563"/>
                  <a:pt x="502" y="2523"/>
                  <a:pt x="461" y="2479"/>
                </a:cubicBezTo>
                <a:cubicBezTo>
                  <a:pt x="460" y="2478"/>
                  <a:pt x="459" y="2478"/>
                  <a:pt x="459" y="2477"/>
                </a:cubicBezTo>
                <a:cubicBezTo>
                  <a:pt x="389" y="2363"/>
                  <a:pt x="334" y="2240"/>
                  <a:pt x="295" y="2108"/>
                </a:cubicBezTo>
                <a:cubicBezTo>
                  <a:pt x="370" y="2218"/>
                  <a:pt x="450" y="2312"/>
                  <a:pt x="533" y="2393"/>
                </a:cubicBezTo>
                <a:close/>
                <a:moveTo>
                  <a:pt x="577" y="2646"/>
                </a:moveTo>
                <a:cubicBezTo>
                  <a:pt x="617" y="2667"/>
                  <a:pt x="661" y="2686"/>
                  <a:pt x="709" y="2705"/>
                </a:cubicBezTo>
                <a:cubicBezTo>
                  <a:pt x="793" y="2822"/>
                  <a:pt x="889" y="2924"/>
                  <a:pt x="995" y="3009"/>
                </a:cubicBezTo>
                <a:cubicBezTo>
                  <a:pt x="836" y="2914"/>
                  <a:pt x="694" y="2791"/>
                  <a:pt x="577" y="2646"/>
                </a:cubicBezTo>
                <a:close/>
                <a:moveTo>
                  <a:pt x="2405" y="3113"/>
                </a:moveTo>
                <a:cubicBezTo>
                  <a:pt x="2539" y="3023"/>
                  <a:pt x="2660" y="2901"/>
                  <a:pt x="2762" y="2753"/>
                </a:cubicBezTo>
                <a:cubicBezTo>
                  <a:pt x="2865" y="2724"/>
                  <a:pt x="2957" y="2689"/>
                  <a:pt x="3033" y="2650"/>
                </a:cubicBezTo>
                <a:cubicBezTo>
                  <a:pt x="2865" y="2854"/>
                  <a:pt x="2648" y="3013"/>
                  <a:pt x="2405" y="3113"/>
                </a:cubicBezTo>
                <a:close/>
                <a:moveTo>
                  <a:pt x="3154" y="2482"/>
                </a:moveTo>
                <a:cubicBezTo>
                  <a:pt x="3087" y="2551"/>
                  <a:pt x="2971" y="2613"/>
                  <a:pt x="2820" y="2663"/>
                </a:cubicBezTo>
                <a:cubicBezTo>
                  <a:pt x="2850" y="2614"/>
                  <a:pt x="2877" y="2562"/>
                  <a:pt x="2903" y="2508"/>
                </a:cubicBezTo>
                <a:cubicBezTo>
                  <a:pt x="3029" y="2424"/>
                  <a:pt x="3147" y="2328"/>
                  <a:pt x="3253" y="2219"/>
                </a:cubicBezTo>
                <a:cubicBezTo>
                  <a:pt x="3276" y="2242"/>
                  <a:pt x="3276" y="2242"/>
                  <a:pt x="3276" y="2242"/>
                </a:cubicBezTo>
                <a:cubicBezTo>
                  <a:pt x="3242" y="2326"/>
                  <a:pt x="3201" y="2406"/>
                  <a:pt x="3154" y="2482"/>
                </a:cubicBezTo>
                <a:close/>
                <a:moveTo>
                  <a:pt x="3496" y="2364"/>
                </a:moveTo>
                <a:cubicBezTo>
                  <a:pt x="3340" y="2209"/>
                  <a:pt x="3340" y="2209"/>
                  <a:pt x="3340" y="2209"/>
                </a:cubicBezTo>
                <a:cubicBezTo>
                  <a:pt x="3340" y="2209"/>
                  <a:pt x="3340" y="2209"/>
                  <a:pt x="3340" y="2209"/>
                </a:cubicBezTo>
                <a:cubicBezTo>
                  <a:pt x="3277" y="2145"/>
                  <a:pt x="3277" y="2145"/>
                  <a:pt x="3277" y="2145"/>
                </a:cubicBezTo>
                <a:cubicBezTo>
                  <a:pt x="3270" y="2138"/>
                  <a:pt x="3260" y="2133"/>
                  <a:pt x="3251" y="2135"/>
                </a:cubicBezTo>
                <a:cubicBezTo>
                  <a:pt x="3242" y="2135"/>
                  <a:pt x="3233" y="2139"/>
                  <a:pt x="3227" y="2146"/>
                </a:cubicBezTo>
                <a:cubicBezTo>
                  <a:pt x="2839" y="2562"/>
                  <a:pt x="2263" y="2805"/>
                  <a:pt x="1714" y="2801"/>
                </a:cubicBezTo>
                <a:cubicBezTo>
                  <a:pt x="1678" y="2800"/>
                  <a:pt x="1643" y="2799"/>
                  <a:pt x="1607" y="2797"/>
                </a:cubicBezTo>
                <a:cubicBezTo>
                  <a:pt x="1529" y="2792"/>
                  <a:pt x="1451" y="2782"/>
                  <a:pt x="1375" y="2766"/>
                </a:cubicBezTo>
                <a:cubicBezTo>
                  <a:pt x="1135" y="2716"/>
                  <a:pt x="848" y="2601"/>
                  <a:pt x="587" y="2349"/>
                </a:cubicBezTo>
                <a:cubicBezTo>
                  <a:pt x="585" y="2346"/>
                  <a:pt x="583" y="2344"/>
                  <a:pt x="581" y="2343"/>
                </a:cubicBezTo>
                <a:cubicBezTo>
                  <a:pt x="460" y="2225"/>
                  <a:pt x="345" y="2077"/>
                  <a:pt x="243" y="1893"/>
                </a:cubicBezTo>
                <a:cubicBezTo>
                  <a:pt x="243" y="1892"/>
                  <a:pt x="243" y="1891"/>
                  <a:pt x="242" y="1891"/>
                </a:cubicBezTo>
                <a:cubicBezTo>
                  <a:pt x="206" y="1825"/>
                  <a:pt x="171" y="1755"/>
                  <a:pt x="139" y="1679"/>
                </a:cubicBezTo>
                <a:cubicBezTo>
                  <a:pt x="148" y="1689"/>
                  <a:pt x="158" y="1697"/>
                  <a:pt x="168" y="1706"/>
                </a:cubicBezTo>
                <a:cubicBezTo>
                  <a:pt x="169" y="1708"/>
                  <a:pt x="170" y="1709"/>
                  <a:pt x="172" y="1710"/>
                </a:cubicBezTo>
                <a:cubicBezTo>
                  <a:pt x="172" y="1710"/>
                  <a:pt x="172" y="1710"/>
                  <a:pt x="172" y="1710"/>
                </a:cubicBezTo>
                <a:cubicBezTo>
                  <a:pt x="174" y="1712"/>
                  <a:pt x="175" y="1713"/>
                  <a:pt x="177" y="1715"/>
                </a:cubicBezTo>
                <a:cubicBezTo>
                  <a:pt x="248" y="1781"/>
                  <a:pt x="325" y="1842"/>
                  <a:pt x="406" y="1898"/>
                </a:cubicBezTo>
                <a:cubicBezTo>
                  <a:pt x="407" y="1899"/>
                  <a:pt x="408" y="1899"/>
                  <a:pt x="408" y="1900"/>
                </a:cubicBezTo>
                <a:cubicBezTo>
                  <a:pt x="590" y="2024"/>
                  <a:pt x="794" y="2120"/>
                  <a:pt x="1005" y="2182"/>
                </a:cubicBezTo>
                <a:cubicBezTo>
                  <a:pt x="1008" y="2183"/>
                  <a:pt x="1011" y="2184"/>
                  <a:pt x="1014" y="2185"/>
                </a:cubicBezTo>
                <a:cubicBezTo>
                  <a:pt x="1227" y="2247"/>
                  <a:pt x="1446" y="2273"/>
                  <a:pt x="1655" y="2257"/>
                </a:cubicBezTo>
                <a:cubicBezTo>
                  <a:pt x="1655" y="2257"/>
                  <a:pt x="1656" y="2257"/>
                  <a:pt x="1656" y="2257"/>
                </a:cubicBezTo>
                <a:cubicBezTo>
                  <a:pt x="1657" y="2257"/>
                  <a:pt x="1657" y="2257"/>
                  <a:pt x="1658" y="2257"/>
                </a:cubicBezTo>
                <a:cubicBezTo>
                  <a:pt x="1658" y="2257"/>
                  <a:pt x="1659" y="2256"/>
                  <a:pt x="1659" y="2256"/>
                </a:cubicBezTo>
                <a:cubicBezTo>
                  <a:pt x="1663" y="2256"/>
                  <a:pt x="1667" y="2256"/>
                  <a:pt x="1671" y="2256"/>
                </a:cubicBezTo>
                <a:cubicBezTo>
                  <a:pt x="1986" y="2227"/>
                  <a:pt x="2417" y="2089"/>
                  <a:pt x="2689" y="1593"/>
                </a:cubicBezTo>
                <a:cubicBezTo>
                  <a:pt x="2697" y="1579"/>
                  <a:pt x="2694" y="1563"/>
                  <a:pt x="2684" y="1552"/>
                </a:cubicBezTo>
                <a:cubicBezTo>
                  <a:pt x="2464" y="1332"/>
                  <a:pt x="2464" y="1332"/>
                  <a:pt x="2464" y="1332"/>
                </a:cubicBezTo>
                <a:cubicBezTo>
                  <a:pt x="3586" y="1243"/>
                  <a:pt x="3586" y="1243"/>
                  <a:pt x="3586" y="1243"/>
                </a:cubicBezTo>
                <a:lnTo>
                  <a:pt x="3496" y="2364"/>
                </a:lnTo>
                <a:close/>
              </a:path>
            </a:pathLst>
          </a:custGeom>
          <a:solidFill>
            <a:schemeClr val="accent3"/>
          </a:solidFill>
          <a:ln w="3175">
            <a:solidFill>
              <a:schemeClr val="bg1"/>
            </a:solid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dk1"/>
              </a:solidFill>
              <a:latin typeface="Calibri"/>
              <a:ea typeface="Calibri"/>
              <a:cs typeface="Calibri"/>
              <a:sym typeface="Calibri"/>
            </a:endParaRPr>
          </a:p>
        </p:txBody>
      </p:sp>
      <p:sp>
        <p:nvSpPr>
          <p:cNvPr id="28" name="Google Shape;463;p28"/>
          <p:cNvSpPr/>
          <p:nvPr/>
        </p:nvSpPr>
        <p:spPr>
          <a:xfrm>
            <a:off x="1266416" y="8997451"/>
            <a:ext cx="854074" cy="964514"/>
          </a:xfrm>
          <a:custGeom>
            <a:avLst/>
            <a:gdLst/>
            <a:ahLst/>
            <a:cxnLst/>
            <a:rect l="l" t="t" r="r" b="b"/>
            <a:pathLst>
              <a:path w="1561" h="1764" extrusionOk="0">
                <a:moveTo>
                  <a:pt x="1436" y="1135"/>
                </a:moveTo>
                <a:cubicBezTo>
                  <a:pt x="1402" y="1135"/>
                  <a:pt x="1370" y="1148"/>
                  <a:pt x="1347" y="1171"/>
                </a:cubicBezTo>
                <a:cubicBezTo>
                  <a:pt x="1343" y="1175"/>
                  <a:pt x="1339" y="1179"/>
                  <a:pt x="1336" y="1184"/>
                </a:cubicBezTo>
                <a:cubicBezTo>
                  <a:pt x="1187" y="1098"/>
                  <a:pt x="1187" y="1098"/>
                  <a:pt x="1187" y="1098"/>
                </a:cubicBezTo>
                <a:cubicBezTo>
                  <a:pt x="1187" y="666"/>
                  <a:pt x="1187" y="666"/>
                  <a:pt x="1187" y="666"/>
                </a:cubicBezTo>
                <a:cubicBezTo>
                  <a:pt x="1336" y="580"/>
                  <a:pt x="1336" y="580"/>
                  <a:pt x="1336" y="580"/>
                </a:cubicBezTo>
                <a:cubicBezTo>
                  <a:pt x="1339" y="584"/>
                  <a:pt x="1343" y="588"/>
                  <a:pt x="1347" y="592"/>
                </a:cubicBezTo>
                <a:cubicBezTo>
                  <a:pt x="1370" y="616"/>
                  <a:pt x="1402" y="629"/>
                  <a:pt x="1436" y="629"/>
                </a:cubicBezTo>
                <a:cubicBezTo>
                  <a:pt x="1470" y="629"/>
                  <a:pt x="1501" y="616"/>
                  <a:pt x="1524" y="592"/>
                </a:cubicBezTo>
                <a:cubicBezTo>
                  <a:pt x="1548" y="569"/>
                  <a:pt x="1561" y="537"/>
                  <a:pt x="1561" y="504"/>
                </a:cubicBezTo>
                <a:cubicBezTo>
                  <a:pt x="1561" y="470"/>
                  <a:pt x="1548" y="438"/>
                  <a:pt x="1524" y="415"/>
                </a:cubicBezTo>
                <a:cubicBezTo>
                  <a:pt x="1501" y="391"/>
                  <a:pt x="1469" y="378"/>
                  <a:pt x="1436" y="378"/>
                </a:cubicBezTo>
                <a:cubicBezTo>
                  <a:pt x="1436" y="378"/>
                  <a:pt x="1436" y="378"/>
                  <a:pt x="1436" y="378"/>
                </a:cubicBezTo>
                <a:cubicBezTo>
                  <a:pt x="1402" y="378"/>
                  <a:pt x="1371" y="391"/>
                  <a:pt x="1347" y="415"/>
                </a:cubicBezTo>
                <a:cubicBezTo>
                  <a:pt x="1340" y="422"/>
                  <a:pt x="1333" y="431"/>
                  <a:pt x="1327" y="441"/>
                </a:cubicBezTo>
                <a:cubicBezTo>
                  <a:pt x="1307" y="475"/>
                  <a:pt x="1305" y="516"/>
                  <a:pt x="1320" y="552"/>
                </a:cubicBezTo>
                <a:cubicBezTo>
                  <a:pt x="1171" y="638"/>
                  <a:pt x="1171" y="638"/>
                  <a:pt x="1171" y="638"/>
                </a:cubicBezTo>
                <a:cubicBezTo>
                  <a:pt x="797" y="422"/>
                  <a:pt x="797" y="422"/>
                  <a:pt x="797" y="422"/>
                </a:cubicBezTo>
                <a:cubicBezTo>
                  <a:pt x="797" y="250"/>
                  <a:pt x="797" y="250"/>
                  <a:pt x="797" y="250"/>
                </a:cubicBezTo>
                <a:cubicBezTo>
                  <a:pt x="835" y="245"/>
                  <a:pt x="870" y="222"/>
                  <a:pt x="889" y="188"/>
                </a:cubicBezTo>
                <a:cubicBezTo>
                  <a:pt x="900" y="169"/>
                  <a:pt x="906" y="147"/>
                  <a:pt x="906" y="125"/>
                </a:cubicBezTo>
                <a:cubicBezTo>
                  <a:pt x="906" y="56"/>
                  <a:pt x="850" y="0"/>
                  <a:pt x="780" y="0"/>
                </a:cubicBezTo>
                <a:cubicBezTo>
                  <a:pt x="711" y="0"/>
                  <a:pt x="655" y="56"/>
                  <a:pt x="655" y="125"/>
                </a:cubicBezTo>
                <a:cubicBezTo>
                  <a:pt x="655" y="147"/>
                  <a:pt x="661" y="169"/>
                  <a:pt x="672" y="188"/>
                </a:cubicBezTo>
                <a:cubicBezTo>
                  <a:pt x="691" y="222"/>
                  <a:pt x="726" y="245"/>
                  <a:pt x="764" y="250"/>
                </a:cubicBezTo>
                <a:cubicBezTo>
                  <a:pt x="764" y="422"/>
                  <a:pt x="764" y="422"/>
                  <a:pt x="764" y="422"/>
                </a:cubicBezTo>
                <a:cubicBezTo>
                  <a:pt x="390" y="638"/>
                  <a:pt x="390" y="638"/>
                  <a:pt x="390" y="638"/>
                </a:cubicBezTo>
                <a:cubicBezTo>
                  <a:pt x="240" y="555"/>
                  <a:pt x="240" y="555"/>
                  <a:pt x="240" y="555"/>
                </a:cubicBezTo>
                <a:cubicBezTo>
                  <a:pt x="256" y="518"/>
                  <a:pt x="254" y="476"/>
                  <a:pt x="234" y="440"/>
                </a:cubicBezTo>
                <a:cubicBezTo>
                  <a:pt x="228" y="431"/>
                  <a:pt x="221" y="422"/>
                  <a:pt x="214" y="415"/>
                </a:cubicBezTo>
                <a:cubicBezTo>
                  <a:pt x="190" y="391"/>
                  <a:pt x="159" y="378"/>
                  <a:pt x="125" y="378"/>
                </a:cubicBezTo>
                <a:cubicBezTo>
                  <a:pt x="125" y="378"/>
                  <a:pt x="125" y="378"/>
                  <a:pt x="125" y="378"/>
                </a:cubicBezTo>
                <a:cubicBezTo>
                  <a:pt x="92" y="378"/>
                  <a:pt x="60" y="391"/>
                  <a:pt x="37" y="415"/>
                </a:cubicBezTo>
                <a:cubicBezTo>
                  <a:pt x="13" y="438"/>
                  <a:pt x="0" y="470"/>
                  <a:pt x="0" y="504"/>
                </a:cubicBezTo>
                <a:cubicBezTo>
                  <a:pt x="0" y="537"/>
                  <a:pt x="13" y="569"/>
                  <a:pt x="36" y="592"/>
                </a:cubicBezTo>
                <a:cubicBezTo>
                  <a:pt x="60" y="616"/>
                  <a:pt x="91" y="629"/>
                  <a:pt x="125" y="629"/>
                </a:cubicBezTo>
                <a:cubicBezTo>
                  <a:pt x="159" y="629"/>
                  <a:pt x="190" y="616"/>
                  <a:pt x="214" y="592"/>
                </a:cubicBezTo>
                <a:cubicBezTo>
                  <a:pt x="217" y="589"/>
                  <a:pt x="220" y="585"/>
                  <a:pt x="222" y="582"/>
                </a:cubicBezTo>
                <a:cubicBezTo>
                  <a:pt x="374" y="666"/>
                  <a:pt x="374" y="666"/>
                  <a:pt x="374" y="666"/>
                </a:cubicBezTo>
                <a:cubicBezTo>
                  <a:pt x="374" y="1098"/>
                  <a:pt x="374" y="1098"/>
                  <a:pt x="374" y="1098"/>
                </a:cubicBezTo>
                <a:cubicBezTo>
                  <a:pt x="225" y="1184"/>
                  <a:pt x="225" y="1184"/>
                  <a:pt x="225" y="1184"/>
                </a:cubicBezTo>
                <a:cubicBezTo>
                  <a:pt x="222" y="1179"/>
                  <a:pt x="218" y="1175"/>
                  <a:pt x="214" y="1171"/>
                </a:cubicBezTo>
                <a:cubicBezTo>
                  <a:pt x="190" y="1148"/>
                  <a:pt x="159" y="1135"/>
                  <a:pt x="125" y="1135"/>
                </a:cubicBezTo>
                <a:cubicBezTo>
                  <a:pt x="91" y="1135"/>
                  <a:pt x="60" y="1148"/>
                  <a:pt x="37" y="1171"/>
                </a:cubicBezTo>
                <a:cubicBezTo>
                  <a:pt x="13" y="1195"/>
                  <a:pt x="0" y="1226"/>
                  <a:pt x="0" y="1260"/>
                </a:cubicBezTo>
                <a:cubicBezTo>
                  <a:pt x="0" y="1293"/>
                  <a:pt x="13" y="1325"/>
                  <a:pt x="37" y="1349"/>
                </a:cubicBezTo>
                <a:cubicBezTo>
                  <a:pt x="61" y="1373"/>
                  <a:pt x="93" y="1386"/>
                  <a:pt x="125" y="1386"/>
                </a:cubicBezTo>
                <a:cubicBezTo>
                  <a:pt x="157" y="1386"/>
                  <a:pt x="190" y="1373"/>
                  <a:pt x="214" y="1349"/>
                </a:cubicBezTo>
                <a:cubicBezTo>
                  <a:pt x="222" y="1341"/>
                  <a:pt x="229" y="1332"/>
                  <a:pt x="234" y="1323"/>
                </a:cubicBezTo>
                <a:cubicBezTo>
                  <a:pt x="254" y="1289"/>
                  <a:pt x="256" y="1248"/>
                  <a:pt x="241" y="1212"/>
                </a:cubicBezTo>
                <a:cubicBezTo>
                  <a:pt x="390" y="1126"/>
                  <a:pt x="390" y="1126"/>
                  <a:pt x="390" y="1126"/>
                </a:cubicBezTo>
                <a:cubicBezTo>
                  <a:pt x="764" y="1342"/>
                  <a:pt x="764" y="1342"/>
                  <a:pt x="764" y="1342"/>
                </a:cubicBezTo>
                <a:cubicBezTo>
                  <a:pt x="764" y="1514"/>
                  <a:pt x="764" y="1514"/>
                  <a:pt x="764" y="1514"/>
                </a:cubicBezTo>
                <a:cubicBezTo>
                  <a:pt x="726" y="1519"/>
                  <a:pt x="691" y="1542"/>
                  <a:pt x="672" y="1576"/>
                </a:cubicBezTo>
                <a:cubicBezTo>
                  <a:pt x="661" y="1595"/>
                  <a:pt x="655" y="1616"/>
                  <a:pt x="655" y="1639"/>
                </a:cubicBezTo>
                <a:cubicBezTo>
                  <a:pt x="655" y="1708"/>
                  <a:pt x="711" y="1764"/>
                  <a:pt x="780" y="1764"/>
                </a:cubicBezTo>
                <a:cubicBezTo>
                  <a:pt x="850" y="1764"/>
                  <a:pt x="906" y="1708"/>
                  <a:pt x="906" y="1639"/>
                </a:cubicBezTo>
                <a:cubicBezTo>
                  <a:pt x="906" y="1616"/>
                  <a:pt x="900" y="1595"/>
                  <a:pt x="889" y="1576"/>
                </a:cubicBezTo>
                <a:cubicBezTo>
                  <a:pt x="870" y="1542"/>
                  <a:pt x="835" y="1519"/>
                  <a:pt x="797" y="1514"/>
                </a:cubicBezTo>
                <a:cubicBezTo>
                  <a:pt x="797" y="1342"/>
                  <a:pt x="797" y="1342"/>
                  <a:pt x="797" y="1342"/>
                </a:cubicBezTo>
                <a:cubicBezTo>
                  <a:pt x="1171" y="1126"/>
                  <a:pt x="1171" y="1126"/>
                  <a:pt x="1171" y="1126"/>
                </a:cubicBezTo>
                <a:cubicBezTo>
                  <a:pt x="1320" y="1212"/>
                  <a:pt x="1320" y="1212"/>
                  <a:pt x="1320" y="1212"/>
                </a:cubicBezTo>
                <a:cubicBezTo>
                  <a:pt x="1305" y="1248"/>
                  <a:pt x="1307" y="1289"/>
                  <a:pt x="1327" y="1323"/>
                </a:cubicBezTo>
                <a:cubicBezTo>
                  <a:pt x="1332" y="1332"/>
                  <a:pt x="1339" y="1341"/>
                  <a:pt x="1347" y="1349"/>
                </a:cubicBezTo>
                <a:cubicBezTo>
                  <a:pt x="1371" y="1373"/>
                  <a:pt x="1404" y="1386"/>
                  <a:pt x="1436" y="1386"/>
                </a:cubicBezTo>
                <a:cubicBezTo>
                  <a:pt x="1468" y="1386"/>
                  <a:pt x="1500" y="1373"/>
                  <a:pt x="1524" y="1349"/>
                </a:cubicBezTo>
                <a:cubicBezTo>
                  <a:pt x="1548" y="1325"/>
                  <a:pt x="1561" y="1293"/>
                  <a:pt x="1561" y="1260"/>
                </a:cubicBezTo>
                <a:cubicBezTo>
                  <a:pt x="1561" y="1226"/>
                  <a:pt x="1548" y="1195"/>
                  <a:pt x="1524" y="1172"/>
                </a:cubicBezTo>
                <a:cubicBezTo>
                  <a:pt x="1501" y="1148"/>
                  <a:pt x="1470" y="1135"/>
                  <a:pt x="1436" y="1135"/>
                </a:cubicBezTo>
                <a:close/>
                <a:moveTo>
                  <a:pt x="1355" y="457"/>
                </a:moveTo>
                <a:cubicBezTo>
                  <a:pt x="1359" y="449"/>
                  <a:pt x="1364" y="443"/>
                  <a:pt x="1369" y="437"/>
                </a:cubicBezTo>
                <a:cubicBezTo>
                  <a:pt x="1387" y="420"/>
                  <a:pt x="1411" y="410"/>
                  <a:pt x="1436" y="410"/>
                </a:cubicBezTo>
                <a:cubicBezTo>
                  <a:pt x="1436" y="410"/>
                  <a:pt x="1436" y="410"/>
                  <a:pt x="1436" y="410"/>
                </a:cubicBezTo>
                <a:cubicBezTo>
                  <a:pt x="1461" y="410"/>
                  <a:pt x="1484" y="420"/>
                  <a:pt x="1502" y="438"/>
                </a:cubicBezTo>
                <a:cubicBezTo>
                  <a:pt x="1519" y="455"/>
                  <a:pt x="1529" y="479"/>
                  <a:pt x="1529" y="504"/>
                </a:cubicBezTo>
                <a:cubicBezTo>
                  <a:pt x="1529" y="529"/>
                  <a:pt x="1519" y="552"/>
                  <a:pt x="1502" y="570"/>
                </a:cubicBezTo>
                <a:cubicBezTo>
                  <a:pt x="1502" y="570"/>
                  <a:pt x="1502" y="570"/>
                  <a:pt x="1502" y="570"/>
                </a:cubicBezTo>
                <a:cubicBezTo>
                  <a:pt x="1467" y="605"/>
                  <a:pt x="1405" y="605"/>
                  <a:pt x="1369" y="570"/>
                </a:cubicBezTo>
                <a:cubicBezTo>
                  <a:pt x="1364" y="564"/>
                  <a:pt x="1359" y="557"/>
                  <a:pt x="1355" y="550"/>
                </a:cubicBezTo>
                <a:cubicBezTo>
                  <a:pt x="1338" y="521"/>
                  <a:pt x="1338" y="485"/>
                  <a:pt x="1355" y="457"/>
                </a:cubicBezTo>
                <a:close/>
                <a:moveTo>
                  <a:pt x="699" y="172"/>
                </a:moveTo>
                <a:cubicBezTo>
                  <a:pt x="691" y="158"/>
                  <a:pt x="687" y="142"/>
                  <a:pt x="687" y="125"/>
                </a:cubicBezTo>
                <a:cubicBezTo>
                  <a:pt x="687" y="74"/>
                  <a:pt x="729" y="32"/>
                  <a:pt x="780" y="32"/>
                </a:cubicBezTo>
                <a:cubicBezTo>
                  <a:pt x="832" y="32"/>
                  <a:pt x="874" y="74"/>
                  <a:pt x="874" y="125"/>
                </a:cubicBezTo>
                <a:cubicBezTo>
                  <a:pt x="874" y="142"/>
                  <a:pt x="870" y="158"/>
                  <a:pt x="862" y="172"/>
                </a:cubicBezTo>
                <a:cubicBezTo>
                  <a:pt x="845" y="201"/>
                  <a:pt x="814" y="219"/>
                  <a:pt x="780" y="219"/>
                </a:cubicBezTo>
                <a:cubicBezTo>
                  <a:pt x="747" y="219"/>
                  <a:pt x="716" y="201"/>
                  <a:pt x="699" y="172"/>
                </a:cubicBezTo>
                <a:close/>
                <a:moveTo>
                  <a:pt x="191" y="570"/>
                </a:moveTo>
                <a:cubicBezTo>
                  <a:pt x="156" y="605"/>
                  <a:pt x="94" y="605"/>
                  <a:pt x="59" y="570"/>
                </a:cubicBezTo>
                <a:cubicBezTo>
                  <a:pt x="41" y="552"/>
                  <a:pt x="32" y="529"/>
                  <a:pt x="32" y="504"/>
                </a:cubicBezTo>
                <a:cubicBezTo>
                  <a:pt x="32" y="479"/>
                  <a:pt x="41" y="455"/>
                  <a:pt x="59" y="437"/>
                </a:cubicBezTo>
                <a:cubicBezTo>
                  <a:pt x="77" y="420"/>
                  <a:pt x="100" y="410"/>
                  <a:pt x="125" y="410"/>
                </a:cubicBezTo>
                <a:cubicBezTo>
                  <a:pt x="125" y="410"/>
                  <a:pt x="125" y="410"/>
                  <a:pt x="125" y="410"/>
                </a:cubicBezTo>
                <a:cubicBezTo>
                  <a:pt x="150" y="410"/>
                  <a:pt x="174" y="420"/>
                  <a:pt x="191" y="437"/>
                </a:cubicBezTo>
                <a:cubicBezTo>
                  <a:pt x="197" y="443"/>
                  <a:pt x="202" y="449"/>
                  <a:pt x="206" y="457"/>
                </a:cubicBezTo>
                <a:cubicBezTo>
                  <a:pt x="224" y="486"/>
                  <a:pt x="223" y="523"/>
                  <a:pt x="205" y="553"/>
                </a:cubicBezTo>
                <a:cubicBezTo>
                  <a:pt x="201" y="559"/>
                  <a:pt x="197" y="565"/>
                  <a:pt x="191" y="570"/>
                </a:cubicBezTo>
                <a:close/>
                <a:moveTo>
                  <a:pt x="206" y="1307"/>
                </a:moveTo>
                <a:cubicBezTo>
                  <a:pt x="206" y="1307"/>
                  <a:pt x="206" y="1307"/>
                  <a:pt x="206" y="1307"/>
                </a:cubicBezTo>
                <a:cubicBezTo>
                  <a:pt x="202" y="1314"/>
                  <a:pt x="197" y="1321"/>
                  <a:pt x="192" y="1326"/>
                </a:cubicBezTo>
                <a:cubicBezTo>
                  <a:pt x="155" y="1363"/>
                  <a:pt x="96" y="1363"/>
                  <a:pt x="59" y="1326"/>
                </a:cubicBezTo>
                <a:cubicBezTo>
                  <a:pt x="41" y="1309"/>
                  <a:pt x="32" y="1285"/>
                  <a:pt x="32" y="1260"/>
                </a:cubicBezTo>
                <a:cubicBezTo>
                  <a:pt x="32" y="1235"/>
                  <a:pt x="42" y="1212"/>
                  <a:pt x="59" y="1194"/>
                </a:cubicBezTo>
                <a:cubicBezTo>
                  <a:pt x="77" y="1176"/>
                  <a:pt x="100" y="1167"/>
                  <a:pt x="125" y="1167"/>
                </a:cubicBezTo>
                <a:cubicBezTo>
                  <a:pt x="150" y="1167"/>
                  <a:pt x="174" y="1176"/>
                  <a:pt x="192" y="1194"/>
                </a:cubicBezTo>
                <a:cubicBezTo>
                  <a:pt x="197" y="1200"/>
                  <a:pt x="202" y="1206"/>
                  <a:pt x="206" y="1213"/>
                </a:cubicBezTo>
                <a:cubicBezTo>
                  <a:pt x="223" y="1242"/>
                  <a:pt x="223" y="1278"/>
                  <a:pt x="206" y="1307"/>
                </a:cubicBezTo>
                <a:close/>
                <a:moveTo>
                  <a:pt x="862" y="1592"/>
                </a:moveTo>
                <a:cubicBezTo>
                  <a:pt x="870" y="1606"/>
                  <a:pt x="874" y="1622"/>
                  <a:pt x="874" y="1639"/>
                </a:cubicBezTo>
                <a:cubicBezTo>
                  <a:pt x="874" y="1690"/>
                  <a:pt x="832" y="1732"/>
                  <a:pt x="780" y="1732"/>
                </a:cubicBezTo>
                <a:cubicBezTo>
                  <a:pt x="729" y="1732"/>
                  <a:pt x="687" y="1690"/>
                  <a:pt x="687" y="1639"/>
                </a:cubicBezTo>
                <a:cubicBezTo>
                  <a:pt x="687" y="1622"/>
                  <a:pt x="691" y="1606"/>
                  <a:pt x="699" y="1592"/>
                </a:cubicBezTo>
                <a:cubicBezTo>
                  <a:pt x="716" y="1563"/>
                  <a:pt x="747" y="1545"/>
                  <a:pt x="780" y="1545"/>
                </a:cubicBezTo>
                <a:cubicBezTo>
                  <a:pt x="814" y="1545"/>
                  <a:pt x="845" y="1563"/>
                  <a:pt x="862" y="1592"/>
                </a:cubicBezTo>
                <a:close/>
                <a:moveTo>
                  <a:pt x="1155" y="1098"/>
                </a:moveTo>
                <a:cubicBezTo>
                  <a:pt x="780" y="1314"/>
                  <a:pt x="780" y="1314"/>
                  <a:pt x="780" y="1314"/>
                </a:cubicBezTo>
                <a:cubicBezTo>
                  <a:pt x="406" y="1098"/>
                  <a:pt x="406" y="1098"/>
                  <a:pt x="406" y="1098"/>
                </a:cubicBezTo>
                <a:cubicBezTo>
                  <a:pt x="406" y="666"/>
                  <a:pt x="406" y="666"/>
                  <a:pt x="406" y="666"/>
                </a:cubicBezTo>
                <a:cubicBezTo>
                  <a:pt x="780" y="449"/>
                  <a:pt x="780" y="449"/>
                  <a:pt x="780" y="449"/>
                </a:cubicBezTo>
                <a:cubicBezTo>
                  <a:pt x="1155" y="666"/>
                  <a:pt x="1155" y="666"/>
                  <a:pt x="1155" y="666"/>
                </a:cubicBezTo>
                <a:lnTo>
                  <a:pt x="1155" y="1098"/>
                </a:lnTo>
                <a:close/>
                <a:moveTo>
                  <a:pt x="1502" y="1326"/>
                </a:moveTo>
                <a:cubicBezTo>
                  <a:pt x="1465" y="1363"/>
                  <a:pt x="1406" y="1363"/>
                  <a:pt x="1369" y="1326"/>
                </a:cubicBezTo>
                <a:cubicBezTo>
                  <a:pt x="1364" y="1321"/>
                  <a:pt x="1359" y="1314"/>
                  <a:pt x="1355" y="1307"/>
                </a:cubicBezTo>
                <a:cubicBezTo>
                  <a:pt x="1338" y="1278"/>
                  <a:pt x="1338" y="1242"/>
                  <a:pt x="1355" y="1213"/>
                </a:cubicBezTo>
                <a:cubicBezTo>
                  <a:pt x="1359" y="1206"/>
                  <a:pt x="1364" y="1200"/>
                  <a:pt x="1369" y="1194"/>
                </a:cubicBezTo>
                <a:cubicBezTo>
                  <a:pt x="1387" y="1176"/>
                  <a:pt x="1411" y="1167"/>
                  <a:pt x="1436" y="1167"/>
                </a:cubicBezTo>
                <a:cubicBezTo>
                  <a:pt x="1461" y="1167"/>
                  <a:pt x="1484" y="1176"/>
                  <a:pt x="1502" y="1194"/>
                </a:cubicBezTo>
                <a:cubicBezTo>
                  <a:pt x="1519" y="1212"/>
                  <a:pt x="1529" y="1235"/>
                  <a:pt x="1529" y="1260"/>
                </a:cubicBezTo>
                <a:cubicBezTo>
                  <a:pt x="1529" y="1285"/>
                  <a:pt x="1519" y="1309"/>
                  <a:pt x="1502" y="1326"/>
                </a:cubicBezTo>
                <a:close/>
                <a:moveTo>
                  <a:pt x="596" y="776"/>
                </a:moveTo>
                <a:cubicBezTo>
                  <a:pt x="596" y="988"/>
                  <a:pt x="596" y="988"/>
                  <a:pt x="596" y="988"/>
                </a:cubicBezTo>
                <a:cubicBezTo>
                  <a:pt x="780" y="1094"/>
                  <a:pt x="780" y="1094"/>
                  <a:pt x="780" y="1094"/>
                </a:cubicBezTo>
                <a:cubicBezTo>
                  <a:pt x="965" y="988"/>
                  <a:pt x="965" y="988"/>
                  <a:pt x="965" y="988"/>
                </a:cubicBezTo>
                <a:cubicBezTo>
                  <a:pt x="965" y="776"/>
                  <a:pt x="965" y="776"/>
                  <a:pt x="965" y="776"/>
                </a:cubicBezTo>
                <a:cubicBezTo>
                  <a:pt x="780" y="669"/>
                  <a:pt x="780" y="669"/>
                  <a:pt x="780" y="669"/>
                </a:cubicBezTo>
                <a:lnTo>
                  <a:pt x="596" y="776"/>
                </a:lnTo>
                <a:close/>
                <a:moveTo>
                  <a:pt x="933" y="970"/>
                </a:moveTo>
                <a:cubicBezTo>
                  <a:pt x="780" y="1057"/>
                  <a:pt x="780" y="1057"/>
                  <a:pt x="780" y="1057"/>
                </a:cubicBezTo>
                <a:cubicBezTo>
                  <a:pt x="628" y="970"/>
                  <a:pt x="628" y="970"/>
                  <a:pt x="628" y="970"/>
                </a:cubicBezTo>
                <a:cubicBezTo>
                  <a:pt x="628" y="794"/>
                  <a:pt x="628" y="794"/>
                  <a:pt x="628" y="794"/>
                </a:cubicBezTo>
                <a:cubicBezTo>
                  <a:pt x="780" y="706"/>
                  <a:pt x="780" y="706"/>
                  <a:pt x="780" y="706"/>
                </a:cubicBezTo>
                <a:cubicBezTo>
                  <a:pt x="933" y="794"/>
                  <a:pt x="933" y="794"/>
                  <a:pt x="933" y="794"/>
                </a:cubicBezTo>
                <a:lnTo>
                  <a:pt x="933" y="970"/>
                </a:lnTo>
                <a:close/>
              </a:path>
            </a:pathLst>
          </a:custGeom>
          <a:solidFill>
            <a:schemeClr val="lt1"/>
          </a:solidFill>
          <a:ln>
            <a:solidFill>
              <a:schemeClr val="bg2"/>
            </a:solid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dk1"/>
              </a:solidFill>
              <a:latin typeface="Calibri"/>
              <a:ea typeface="Calibri"/>
              <a:cs typeface="Calibri"/>
              <a:sym typeface="Calibri"/>
            </a:endParaRPr>
          </a:p>
        </p:txBody>
      </p:sp>
      <p:sp>
        <p:nvSpPr>
          <p:cNvPr id="29" name="Google Shape;466;p28"/>
          <p:cNvSpPr/>
          <p:nvPr/>
        </p:nvSpPr>
        <p:spPr>
          <a:xfrm>
            <a:off x="1189358" y="4428205"/>
            <a:ext cx="848980" cy="867406"/>
          </a:xfrm>
          <a:custGeom>
            <a:avLst/>
            <a:gdLst/>
            <a:ahLst/>
            <a:cxnLst/>
            <a:rect l="l" t="t" r="r" b="b"/>
            <a:pathLst>
              <a:path w="1481" h="1519" extrusionOk="0">
                <a:moveTo>
                  <a:pt x="460" y="651"/>
                </a:moveTo>
                <a:cubicBezTo>
                  <a:pt x="454" y="647"/>
                  <a:pt x="452" y="637"/>
                  <a:pt x="457" y="630"/>
                </a:cubicBezTo>
                <a:cubicBezTo>
                  <a:pt x="462" y="623"/>
                  <a:pt x="471" y="622"/>
                  <a:pt x="478" y="627"/>
                </a:cubicBezTo>
                <a:cubicBezTo>
                  <a:pt x="565" y="689"/>
                  <a:pt x="565" y="689"/>
                  <a:pt x="565" y="689"/>
                </a:cubicBezTo>
                <a:cubicBezTo>
                  <a:pt x="709" y="504"/>
                  <a:pt x="709" y="504"/>
                  <a:pt x="709" y="504"/>
                </a:cubicBezTo>
                <a:cubicBezTo>
                  <a:pt x="714" y="497"/>
                  <a:pt x="724" y="496"/>
                  <a:pt x="730" y="501"/>
                </a:cubicBezTo>
                <a:cubicBezTo>
                  <a:pt x="737" y="506"/>
                  <a:pt x="738" y="516"/>
                  <a:pt x="733" y="522"/>
                </a:cubicBezTo>
                <a:cubicBezTo>
                  <a:pt x="580" y="719"/>
                  <a:pt x="580" y="719"/>
                  <a:pt x="580" y="719"/>
                </a:cubicBezTo>
                <a:cubicBezTo>
                  <a:pt x="578" y="723"/>
                  <a:pt x="573" y="725"/>
                  <a:pt x="569" y="725"/>
                </a:cubicBezTo>
                <a:cubicBezTo>
                  <a:pt x="565" y="725"/>
                  <a:pt x="562" y="724"/>
                  <a:pt x="560" y="722"/>
                </a:cubicBezTo>
                <a:lnTo>
                  <a:pt x="460" y="651"/>
                </a:lnTo>
                <a:close/>
                <a:moveTo>
                  <a:pt x="435" y="796"/>
                </a:moveTo>
                <a:cubicBezTo>
                  <a:pt x="340" y="701"/>
                  <a:pt x="340" y="547"/>
                  <a:pt x="435" y="452"/>
                </a:cubicBezTo>
                <a:cubicBezTo>
                  <a:pt x="530" y="357"/>
                  <a:pt x="684" y="357"/>
                  <a:pt x="779" y="452"/>
                </a:cubicBezTo>
                <a:cubicBezTo>
                  <a:pt x="874" y="547"/>
                  <a:pt x="874" y="701"/>
                  <a:pt x="779" y="796"/>
                </a:cubicBezTo>
                <a:cubicBezTo>
                  <a:pt x="732" y="843"/>
                  <a:pt x="669" y="867"/>
                  <a:pt x="607" y="867"/>
                </a:cubicBezTo>
                <a:cubicBezTo>
                  <a:pt x="545" y="867"/>
                  <a:pt x="483" y="843"/>
                  <a:pt x="435" y="796"/>
                </a:cubicBezTo>
                <a:close/>
                <a:moveTo>
                  <a:pt x="457" y="775"/>
                </a:moveTo>
                <a:cubicBezTo>
                  <a:pt x="540" y="858"/>
                  <a:pt x="675" y="857"/>
                  <a:pt x="758" y="775"/>
                </a:cubicBezTo>
                <a:cubicBezTo>
                  <a:pt x="841" y="692"/>
                  <a:pt x="841" y="556"/>
                  <a:pt x="758" y="473"/>
                </a:cubicBezTo>
                <a:cubicBezTo>
                  <a:pt x="716" y="432"/>
                  <a:pt x="662" y="411"/>
                  <a:pt x="607" y="411"/>
                </a:cubicBezTo>
                <a:cubicBezTo>
                  <a:pt x="553" y="411"/>
                  <a:pt x="498" y="432"/>
                  <a:pt x="457" y="473"/>
                </a:cubicBezTo>
                <a:cubicBezTo>
                  <a:pt x="374" y="556"/>
                  <a:pt x="374" y="692"/>
                  <a:pt x="457" y="775"/>
                </a:cubicBezTo>
                <a:close/>
                <a:moveTo>
                  <a:pt x="406" y="928"/>
                </a:moveTo>
                <a:cubicBezTo>
                  <a:pt x="128" y="1206"/>
                  <a:pt x="128" y="1206"/>
                  <a:pt x="128" y="1206"/>
                </a:cubicBezTo>
                <a:cubicBezTo>
                  <a:pt x="115" y="1219"/>
                  <a:pt x="98" y="1226"/>
                  <a:pt x="80" y="1226"/>
                </a:cubicBezTo>
                <a:cubicBezTo>
                  <a:pt x="62" y="1226"/>
                  <a:pt x="45" y="1219"/>
                  <a:pt x="33" y="1206"/>
                </a:cubicBezTo>
                <a:cubicBezTo>
                  <a:pt x="26" y="1200"/>
                  <a:pt x="26" y="1200"/>
                  <a:pt x="26" y="1200"/>
                </a:cubicBezTo>
                <a:cubicBezTo>
                  <a:pt x="0" y="1173"/>
                  <a:pt x="0" y="1130"/>
                  <a:pt x="26" y="1104"/>
                </a:cubicBezTo>
                <a:cubicBezTo>
                  <a:pt x="304" y="826"/>
                  <a:pt x="304" y="826"/>
                  <a:pt x="304" y="826"/>
                </a:cubicBezTo>
                <a:cubicBezTo>
                  <a:pt x="303" y="825"/>
                  <a:pt x="303" y="825"/>
                  <a:pt x="303" y="825"/>
                </a:cubicBezTo>
                <a:cubicBezTo>
                  <a:pt x="291" y="813"/>
                  <a:pt x="291" y="792"/>
                  <a:pt x="303" y="779"/>
                </a:cubicBezTo>
                <a:cubicBezTo>
                  <a:pt x="334" y="748"/>
                  <a:pt x="334" y="748"/>
                  <a:pt x="334" y="748"/>
                </a:cubicBezTo>
                <a:cubicBezTo>
                  <a:pt x="332" y="744"/>
                  <a:pt x="330" y="739"/>
                  <a:pt x="328" y="734"/>
                </a:cubicBezTo>
                <a:cubicBezTo>
                  <a:pt x="284" y="623"/>
                  <a:pt x="310" y="496"/>
                  <a:pt x="395" y="412"/>
                </a:cubicBezTo>
                <a:cubicBezTo>
                  <a:pt x="512" y="295"/>
                  <a:pt x="702" y="295"/>
                  <a:pt x="819" y="412"/>
                </a:cubicBezTo>
                <a:cubicBezTo>
                  <a:pt x="936" y="529"/>
                  <a:pt x="936" y="719"/>
                  <a:pt x="819" y="836"/>
                </a:cubicBezTo>
                <a:cubicBezTo>
                  <a:pt x="762" y="894"/>
                  <a:pt x="685" y="924"/>
                  <a:pt x="607" y="924"/>
                </a:cubicBezTo>
                <a:cubicBezTo>
                  <a:pt x="570" y="924"/>
                  <a:pt x="533" y="917"/>
                  <a:pt x="497" y="903"/>
                </a:cubicBezTo>
                <a:cubicBezTo>
                  <a:pt x="492" y="901"/>
                  <a:pt x="487" y="899"/>
                  <a:pt x="482" y="896"/>
                </a:cubicBezTo>
                <a:cubicBezTo>
                  <a:pt x="451" y="927"/>
                  <a:pt x="451" y="927"/>
                  <a:pt x="451" y="927"/>
                </a:cubicBezTo>
                <a:cubicBezTo>
                  <a:pt x="445" y="934"/>
                  <a:pt x="437" y="937"/>
                  <a:pt x="428" y="937"/>
                </a:cubicBezTo>
                <a:cubicBezTo>
                  <a:pt x="420" y="937"/>
                  <a:pt x="412" y="934"/>
                  <a:pt x="406" y="928"/>
                </a:cubicBezTo>
                <a:close/>
                <a:moveTo>
                  <a:pt x="356" y="723"/>
                </a:moveTo>
                <a:cubicBezTo>
                  <a:pt x="359" y="731"/>
                  <a:pt x="362" y="738"/>
                  <a:pt x="366" y="745"/>
                </a:cubicBezTo>
                <a:cubicBezTo>
                  <a:pt x="366" y="745"/>
                  <a:pt x="366" y="745"/>
                  <a:pt x="366" y="745"/>
                </a:cubicBezTo>
                <a:cubicBezTo>
                  <a:pt x="375" y="763"/>
                  <a:pt x="386" y="780"/>
                  <a:pt x="399" y="796"/>
                </a:cubicBezTo>
                <a:cubicBezTo>
                  <a:pt x="405" y="802"/>
                  <a:pt x="410" y="809"/>
                  <a:pt x="416" y="815"/>
                </a:cubicBezTo>
                <a:cubicBezTo>
                  <a:pt x="437" y="835"/>
                  <a:pt x="460" y="852"/>
                  <a:pt x="486" y="865"/>
                </a:cubicBezTo>
                <a:cubicBezTo>
                  <a:pt x="493" y="869"/>
                  <a:pt x="500" y="872"/>
                  <a:pt x="508" y="875"/>
                </a:cubicBezTo>
                <a:cubicBezTo>
                  <a:pt x="608" y="915"/>
                  <a:pt x="722" y="891"/>
                  <a:pt x="798" y="815"/>
                </a:cubicBezTo>
                <a:cubicBezTo>
                  <a:pt x="903" y="710"/>
                  <a:pt x="903" y="538"/>
                  <a:pt x="798" y="433"/>
                </a:cubicBezTo>
                <a:cubicBezTo>
                  <a:pt x="745" y="381"/>
                  <a:pt x="676" y="354"/>
                  <a:pt x="607" y="354"/>
                </a:cubicBezTo>
                <a:cubicBezTo>
                  <a:pt x="538" y="354"/>
                  <a:pt x="469" y="381"/>
                  <a:pt x="416" y="433"/>
                </a:cubicBezTo>
                <a:cubicBezTo>
                  <a:pt x="340" y="509"/>
                  <a:pt x="317" y="623"/>
                  <a:pt x="356" y="723"/>
                </a:cubicBezTo>
                <a:close/>
                <a:moveTo>
                  <a:pt x="325" y="804"/>
                </a:moveTo>
                <a:cubicBezTo>
                  <a:pt x="325" y="804"/>
                  <a:pt x="325" y="804"/>
                  <a:pt x="325" y="804"/>
                </a:cubicBezTo>
                <a:cubicBezTo>
                  <a:pt x="427" y="906"/>
                  <a:pt x="427" y="906"/>
                  <a:pt x="427" y="906"/>
                </a:cubicBezTo>
                <a:cubicBezTo>
                  <a:pt x="428" y="907"/>
                  <a:pt x="429" y="907"/>
                  <a:pt x="430" y="906"/>
                </a:cubicBezTo>
                <a:cubicBezTo>
                  <a:pt x="454" y="882"/>
                  <a:pt x="454" y="882"/>
                  <a:pt x="454" y="882"/>
                </a:cubicBezTo>
                <a:cubicBezTo>
                  <a:pt x="453" y="882"/>
                  <a:pt x="453" y="882"/>
                  <a:pt x="453" y="881"/>
                </a:cubicBezTo>
                <a:cubicBezTo>
                  <a:pt x="443" y="876"/>
                  <a:pt x="434" y="869"/>
                  <a:pt x="426" y="863"/>
                </a:cubicBezTo>
                <a:cubicBezTo>
                  <a:pt x="424" y="861"/>
                  <a:pt x="422" y="860"/>
                  <a:pt x="420" y="858"/>
                </a:cubicBezTo>
                <a:cubicBezTo>
                  <a:pt x="411" y="851"/>
                  <a:pt x="403" y="844"/>
                  <a:pt x="395" y="836"/>
                </a:cubicBezTo>
                <a:cubicBezTo>
                  <a:pt x="387" y="828"/>
                  <a:pt x="380" y="820"/>
                  <a:pt x="373" y="811"/>
                </a:cubicBezTo>
                <a:cubicBezTo>
                  <a:pt x="371" y="809"/>
                  <a:pt x="369" y="807"/>
                  <a:pt x="368" y="805"/>
                </a:cubicBezTo>
                <a:cubicBezTo>
                  <a:pt x="361" y="796"/>
                  <a:pt x="355" y="787"/>
                  <a:pt x="349" y="778"/>
                </a:cubicBezTo>
                <a:cubicBezTo>
                  <a:pt x="349" y="777"/>
                  <a:pt x="349" y="777"/>
                  <a:pt x="349" y="777"/>
                </a:cubicBezTo>
                <a:cubicBezTo>
                  <a:pt x="325" y="801"/>
                  <a:pt x="325" y="801"/>
                  <a:pt x="325" y="801"/>
                </a:cubicBezTo>
                <a:cubicBezTo>
                  <a:pt x="324" y="802"/>
                  <a:pt x="324" y="803"/>
                  <a:pt x="325" y="804"/>
                </a:cubicBezTo>
                <a:close/>
                <a:moveTo>
                  <a:pt x="384" y="906"/>
                </a:moveTo>
                <a:cubicBezTo>
                  <a:pt x="325" y="847"/>
                  <a:pt x="325" y="847"/>
                  <a:pt x="325" y="847"/>
                </a:cubicBezTo>
                <a:cubicBezTo>
                  <a:pt x="47" y="1126"/>
                  <a:pt x="47" y="1126"/>
                  <a:pt x="47" y="1126"/>
                </a:cubicBezTo>
                <a:cubicBezTo>
                  <a:pt x="40" y="1133"/>
                  <a:pt x="36" y="1142"/>
                  <a:pt x="36" y="1152"/>
                </a:cubicBezTo>
                <a:cubicBezTo>
                  <a:pt x="36" y="1162"/>
                  <a:pt x="40" y="1171"/>
                  <a:pt x="47" y="1178"/>
                </a:cubicBezTo>
                <a:cubicBezTo>
                  <a:pt x="54" y="1185"/>
                  <a:pt x="54" y="1185"/>
                  <a:pt x="54" y="1185"/>
                </a:cubicBezTo>
                <a:cubicBezTo>
                  <a:pt x="68" y="1199"/>
                  <a:pt x="92" y="1199"/>
                  <a:pt x="106" y="1185"/>
                </a:cubicBezTo>
                <a:lnTo>
                  <a:pt x="384" y="906"/>
                </a:lnTo>
                <a:close/>
                <a:moveTo>
                  <a:pt x="1481" y="259"/>
                </a:moveTo>
                <a:cubicBezTo>
                  <a:pt x="1481" y="1453"/>
                  <a:pt x="1481" y="1453"/>
                  <a:pt x="1481" y="1453"/>
                </a:cubicBezTo>
                <a:cubicBezTo>
                  <a:pt x="1481" y="1489"/>
                  <a:pt x="1452" y="1519"/>
                  <a:pt x="1416" y="1519"/>
                </a:cubicBezTo>
                <a:cubicBezTo>
                  <a:pt x="552" y="1519"/>
                  <a:pt x="552" y="1519"/>
                  <a:pt x="552" y="1519"/>
                </a:cubicBezTo>
                <a:cubicBezTo>
                  <a:pt x="516" y="1519"/>
                  <a:pt x="487" y="1489"/>
                  <a:pt x="487" y="1453"/>
                </a:cubicBezTo>
                <a:cubicBezTo>
                  <a:pt x="487" y="1421"/>
                  <a:pt x="487" y="1421"/>
                  <a:pt x="487" y="1421"/>
                </a:cubicBezTo>
                <a:cubicBezTo>
                  <a:pt x="429" y="1421"/>
                  <a:pt x="429" y="1421"/>
                  <a:pt x="429" y="1421"/>
                </a:cubicBezTo>
                <a:cubicBezTo>
                  <a:pt x="392" y="1421"/>
                  <a:pt x="363" y="1392"/>
                  <a:pt x="363" y="1356"/>
                </a:cubicBezTo>
                <a:cubicBezTo>
                  <a:pt x="363" y="1032"/>
                  <a:pt x="363" y="1032"/>
                  <a:pt x="363" y="1032"/>
                </a:cubicBezTo>
                <a:cubicBezTo>
                  <a:pt x="363" y="1024"/>
                  <a:pt x="370" y="1017"/>
                  <a:pt x="378" y="1017"/>
                </a:cubicBezTo>
                <a:cubicBezTo>
                  <a:pt x="386" y="1017"/>
                  <a:pt x="393" y="1024"/>
                  <a:pt x="393" y="1032"/>
                </a:cubicBezTo>
                <a:cubicBezTo>
                  <a:pt x="393" y="1356"/>
                  <a:pt x="393" y="1356"/>
                  <a:pt x="393" y="1356"/>
                </a:cubicBezTo>
                <a:cubicBezTo>
                  <a:pt x="393" y="1375"/>
                  <a:pt x="409" y="1391"/>
                  <a:pt x="429" y="1391"/>
                </a:cubicBezTo>
                <a:cubicBezTo>
                  <a:pt x="502" y="1391"/>
                  <a:pt x="502" y="1391"/>
                  <a:pt x="502" y="1391"/>
                </a:cubicBezTo>
                <a:cubicBezTo>
                  <a:pt x="1318" y="1391"/>
                  <a:pt x="1318" y="1391"/>
                  <a:pt x="1318" y="1391"/>
                </a:cubicBezTo>
                <a:cubicBezTo>
                  <a:pt x="1337" y="1391"/>
                  <a:pt x="1353" y="1375"/>
                  <a:pt x="1353" y="1356"/>
                </a:cubicBezTo>
                <a:cubicBezTo>
                  <a:pt x="1353" y="209"/>
                  <a:pt x="1353" y="209"/>
                  <a:pt x="1353" y="209"/>
                </a:cubicBezTo>
                <a:cubicBezTo>
                  <a:pt x="1353" y="136"/>
                  <a:pt x="1353" y="136"/>
                  <a:pt x="1353" y="136"/>
                </a:cubicBezTo>
                <a:cubicBezTo>
                  <a:pt x="1353" y="117"/>
                  <a:pt x="1337" y="101"/>
                  <a:pt x="1318" y="101"/>
                </a:cubicBezTo>
                <a:cubicBezTo>
                  <a:pt x="1201" y="101"/>
                  <a:pt x="1201" y="101"/>
                  <a:pt x="1201" y="101"/>
                </a:cubicBezTo>
                <a:cubicBezTo>
                  <a:pt x="1201" y="141"/>
                  <a:pt x="1201" y="141"/>
                  <a:pt x="1201" y="141"/>
                </a:cubicBezTo>
                <a:cubicBezTo>
                  <a:pt x="1201" y="149"/>
                  <a:pt x="1194" y="156"/>
                  <a:pt x="1186" y="156"/>
                </a:cubicBezTo>
                <a:cubicBezTo>
                  <a:pt x="1177" y="156"/>
                  <a:pt x="1171" y="149"/>
                  <a:pt x="1171" y="141"/>
                </a:cubicBezTo>
                <a:cubicBezTo>
                  <a:pt x="1171" y="101"/>
                  <a:pt x="1171" y="101"/>
                  <a:pt x="1171" y="101"/>
                </a:cubicBezTo>
                <a:cubicBezTo>
                  <a:pt x="1093" y="101"/>
                  <a:pt x="1093" y="101"/>
                  <a:pt x="1093" y="101"/>
                </a:cubicBezTo>
                <a:cubicBezTo>
                  <a:pt x="1093" y="141"/>
                  <a:pt x="1093" y="141"/>
                  <a:pt x="1093" y="141"/>
                </a:cubicBezTo>
                <a:cubicBezTo>
                  <a:pt x="1093" y="149"/>
                  <a:pt x="1086" y="156"/>
                  <a:pt x="1078" y="156"/>
                </a:cubicBezTo>
                <a:cubicBezTo>
                  <a:pt x="1070" y="156"/>
                  <a:pt x="1063" y="149"/>
                  <a:pt x="1063" y="141"/>
                </a:cubicBezTo>
                <a:cubicBezTo>
                  <a:pt x="1063" y="101"/>
                  <a:pt x="1063" y="101"/>
                  <a:pt x="1063" y="101"/>
                </a:cubicBezTo>
                <a:cubicBezTo>
                  <a:pt x="986" y="101"/>
                  <a:pt x="986" y="101"/>
                  <a:pt x="986" y="101"/>
                </a:cubicBezTo>
                <a:cubicBezTo>
                  <a:pt x="986" y="141"/>
                  <a:pt x="986" y="141"/>
                  <a:pt x="986" y="141"/>
                </a:cubicBezTo>
                <a:cubicBezTo>
                  <a:pt x="986" y="149"/>
                  <a:pt x="979" y="156"/>
                  <a:pt x="970" y="156"/>
                </a:cubicBezTo>
                <a:cubicBezTo>
                  <a:pt x="962" y="156"/>
                  <a:pt x="955" y="149"/>
                  <a:pt x="955" y="141"/>
                </a:cubicBezTo>
                <a:cubicBezTo>
                  <a:pt x="955" y="101"/>
                  <a:pt x="955" y="101"/>
                  <a:pt x="955" y="101"/>
                </a:cubicBezTo>
                <a:cubicBezTo>
                  <a:pt x="878" y="101"/>
                  <a:pt x="878" y="101"/>
                  <a:pt x="878" y="101"/>
                </a:cubicBezTo>
                <a:cubicBezTo>
                  <a:pt x="878" y="141"/>
                  <a:pt x="878" y="141"/>
                  <a:pt x="878" y="141"/>
                </a:cubicBezTo>
                <a:cubicBezTo>
                  <a:pt x="878" y="149"/>
                  <a:pt x="871" y="156"/>
                  <a:pt x="863" y="156"/>
                </a:cubicBezTo>
                <a:cubicBezTo>
                  <a:pt x="855" y="156"/>
                  <a:pt x="848" y="149"/>
                  <a:pt x="848" y="141"/>
                </a:cubicBezTo>
                <a:cubicBezTo>
                  <a:pt x="848" y="101"/>
                  <a:pt x="848" y="101"/>
                  <a:pt x="848" y="101"/>
                </a:cubicBezTo>
                <a:cubicBezTo>
                  <a:pt x="770" y="101"/>
                  <a:pt x="770" y="101"/>
                  <a:pt x="770" y="101"/>
                </a:cubicBezTo>
                <a:cubicBezTo>
                  <a:pt x="770" y="141"/>
                  <a:pt x="770" y="141"/>
                  <a:pt x="770" y="141"/>
                </a:cubicBezTo>
                <a:cubicBezTo>
                  <a:pt x="770" y="149"/>
                  <a:pt x="764" y="156"/>
                  <a:pt x="755" y="156"/>
                </a:cubicBezTo>
                <a:cubicBezTo>
                  <a:pt x="747" y="156"/>
                  <a:pt x="740" y="149"/>
                  <a:pt x="740" y="141"/>
                </a:cubicBezTo>
                <a:cubicBezTo>
                  <a:pt x="740" y="101"/>
                  <a:pt x="740" y="101"/>
                  <a:pt x="740" y="101"/>
                </a:cubicBezTo>
                <a:cubicBezTo>
                  <a:pt x="663" y="101"/>
                  <a:pt x="663" y="101"/>
                  <a:pt x="663" y="101"/>
                </a:cubicBezTo>
                <a:cubicBezTo>
                  <a:pt x="663" y="141"/>
                  <a:pt x="663" y="141"/>
                  <a:pt x="663" y="141"/>
                </a:cubicBezTo>
                <a:cubicBezTo>
                  <a:pt x="663" y="149"/>
                  <a:pt x="656" y="156"/>
                  <a:pt x="648" y="156"/>
                </a:cubicBezTo>
                <a:cubicBezTo>
                  <a:pt x="639" y="156"/>
                  <a:pt x="633" y="149"/>
                  <a:pt x="633" y="141"/>
                </a:cubicBezTo>
                <a:cubicBezTo>
                  <a:pt x="633" y="101"/>
                  <a:pt x="633" y="101"/>
                  <a:pt x="633" y="101"/>
                </a:cubicBezTo>
                <a:cubicBezTo>
                  <a:pt x="555" y="101"/>
                  <a:pt x="555" y="101"/>
                  <a:pt x="555" y="101"/>
                </a:cubicBezTo>
                <a:cubicBezTo>
                  <a:pt x="555" y="141"/>
                  <a:pt x="555" y="141"/>
                  <a:pt x="555" y="141"/>
                </a:cubicBezTo>
                <a:cubicBezTo>
                  <a:pt x="555" y="149"/>
                  <a:pt x="548" y="156"/>
                  <a:pt x="540" y="156"/>
                </a:cubicBezTo>
                <a:cubicBezTo>
                  <a:pt x="532" y="156"/>
                  <a:pt x="525" y="149"/>
                  <a:pt x="525" y="141"/>
                </a:cubicBezTo>
                <a:cubicBezTo>
                  <a:pt x="525" y="101"/>
                  <a:pt x="525" y="101"/>
                  <a:pt x="525" y="101"/>
                </a:cubicBezTo>
                <a:cubicBezTo>
                  <a:pt x="429" y="101"/>
                  <a:pt x="429" y="101"/>
                  <a:pt x="429" y="101"/>
                </a:cubicBezTo>
                <a:cubicBezTo>
                  <a:pt x="409" y="101"/>
                  <a:pt x="393" y="117"/>
                  <a:pt x="393" y="136"/>
                </a:cubicBezTo>
                <a:cubicBezTo>
                  <a:pt x="393" y="339"/>
                  <a:pt x="393" y="339"/>
                  <a:pt x="393" y="339"/>
                </a:cubicBezTo>
                <a:cubicBezTo>
                  <a:pt x="393" y="348"/>
                  <a:pt x="386" y="354"/>
                  <a:pt x="378" y="354"/>
                </a:cubicBezTo>
                <a:cubicBezTo>
                  <a:pt x="370" y="354"/>
                  <a:pt x="363" y="348"/>
                  <a:pt x="363" y="339"/>
                </a:cubicBezTo>
                <a:cubicBezTo>
                  <a:pt x="363" y="136"/>
                  <a:pt x="363" y="136"/>
                  <a:pt x="363" y="136"/>
                </a:cubicBezTo>
                <a:cubicBezTo>
                  <a:pt x="363" y="100"/>
                  <a:pt x="392" y="71"/>
                  <a:pt x="429" y="71"/>
                </a:cubicBezTo>
                <a:cubicBezTo>
                  <a:pt x="525" y="71"/>
                  <a:pt x="525" y="71"/>
                  <a:pt x="525" y="71"/>
                </a:cubicBezTo>
                <a:cubicBezTo>
                  <a:pt x="525" y="15"/>
                  <a:pt x="525" y="15"/>
                  <a:pt x="525" y="15"/>
                </a:cubicBezTo>
                <a:cubicBezTo>
                  <a:pt x="525" y="6"/>
                  <a:pt x="532" y="0"/>
                  <a:pt x="540" y="0"/>
                </a:cubicBezTo>
                <a:cubicBezTo>
                  <a:pt x="548" y="0"/>
                  <a:pt x="555" y="6"/>
                  <a:pt x="555" y="15"/>
                </a:cubicBezTo>
                <a:cubicBezTo>
                  <a:pt x="555" y="71"/>
                  <a:pt x="555" y="71"/>
                  <a:pt x="555" y="71"/>
                </a:cubicBezTo>
                <a:cubicBezTo>
                  <a:pt x="633" y="71"/>
                  <a:pt x="633" y="71"/>
                  <a:pt x="633" y="71"/>
                </a:cubicBezTo>
                <a:cubicBezTo>
                  <a:pt x="633" y="15"/>
                  <a:pt x="633" y="15"/>
                  <a:pt x="633" y="15"/>
                </a:cubicBezTo>
                <a:cubicBezTo>
                  <a:pt x="633" y="6"/>
                  <a:pt x="639" y="0"/>
                  <a:pt x="648" y="0"/>
                </a:cubicBezTo>
                <a:cubicBezTo>
                  <a:pt x="656" y="0"/>
                  <a:pt x="663" y="6"/>
                  <a:pt x="663" y="15"/>
                </a:cubicBezTo>
                <a:cubicBezTo>
                  <a:pt x="663" y="71"/>
                  <a:pt x="663" y="71"/>
                  <a:pt x="663" y="71"/>
                </a:cubicBezTo>
                <a:cubicBezTo>
                  <a:pt x="740" y="71"/>
                  <a:pt x="740" y="71"/>
                  <a:pt x="740" y="71"/>
                </a:cubicBezTo>
                <a:cubicBezTo>
                  <a:pt x="740" y="15"/>
                  <a:pt x="740" y="15"/>
                  <a:pt x="740" y="15"/>
                </a:cubicBezTo>
                <a:cubicBezTo>
                  <a:pt x="740" y="6"/>
                  <a:pt x="747" y="0"/>
                  <a:pt x="755" y="0"/>
                </a:cubicBezTo>
                <a:cubicBezTo>
                  <a:pt x="764" y="0"/>
                  <a:pt x="770" y="6"/>
                  <a:pt x="770" y="15"/>
                </a:cubicBezTo>
                <a:cubicBezTo>
                  <a:pt x="770" y="71"/>
                  <a:pt x="770" y="71"/>
                  <a:pt x="770" y="71"/>
                </a:cubicBezTo>
                <a:cubicBezTo>
                  <a:pt x="848" y="71"/>
                  <a:pt x="848" y="71"/>
                  <a:pt x="848" y="71"/>
                </a:cubicBezTo>
                <a:cubicBezTo>
                  <a:pt x="848" y="15"/>
                  <a:pt x="848" y="15"/>
                  <a:pt x="848" y="15"/>
                </a:cubicBezTo>
                <a:cubicBezTo>
                  <a:pt x="848" y="6"/>
                  <a:pt x="855" y="0"/>
                  <a:pt x="863" y="0"/>
                </a:cubicBezTo>
                <a:cubicBezTo>
                  <a:pt x="871" y="0"/>
                  <a:pt x="878" y="6"/>
                  <a:pt x="878" y="15"/>
                </a:cubicBezTo>
                <a:cubicBezTo>
                  <a:pt x="878" y="71"/>
                  <a:pt x="878" y="71"/>
                  <a:pt x="878" y="71"/>
                </a:cubicBezTo>
                <a:cubicBezTo>
                  <a:pt x="955" y="71"/>
                  <a:pt x="955" y="71"/>
                  <a:pt x="955" y="71"/>
                </a:cubicBezTo>
                <a:cubicBezTo>
                  <a:pt x="955" y="15"/>
                  <a:pt x="955" y="15"/>
                  <a:pt x="955" y="15"/>
                </a:cubicBezTo>
                <a:cubicBezTo>
                  <a:pt x="955" y="6"/>
                  <a:pt x="962" y="0"/>
                  <a:pt x="970" y="0"/>
                </a:cubicBezTo>
                <a:cubicBezTo>
                  <a:pt x="979" y="0"/>
                  <a:pt x="986" y="6"/>
                  <a:pt x="986" y="15"/>
                </a:cubicBezTo>
                <a:cubicBezTo>
                  <a:pt x="986" y="71"/>
                  <a:pt x="986" y="71"/>
                  <a:pt x="986" y="71"/>
                </a:cubicBezTo>
                <a:cubicBezTo>
                  <a:pt x="1063" y="71"/>
                  <a:pt x="1063" y="71"/>
                  <a:pt x="1063" y="71"/>
                </a:cubicBezTo>
                <a:cubicBezTo>
                  <a:pt x="1063" y="15"/>
                  <a:pt x="1063" y="15"/>
                  <a:pt x="1063" y="15"/>
                </a:cubicBezTo>
                <a:cubicBezTo>
                  <a:pt x="1063" y="6"/>
                  <a:pt x="1070" y="0"/>
                  <a:pt x="1078" y="0"/>
                </a:cubicBezTo>
                <a:cubicBezTo>
                  <a:pt x="1086" y="0"/>
                  <a:pt x="1093" y="6"/>
                  <a:pt x="1093" y="15"/>
                </a:cubicBezTo>
                <a:cubicBezTo>
                  <a:pt x="1093" y="71"/>
                  <a:pt x="1093" y="71"/>
                  <a:pt x="1093" y="71"/>
                </a:cubicBezTo>
                <a:cubicBezTo>
                  <a:pt x="1171" y="71"/>
                  <a:pt x="1171" y="71"/>
                  <a:pt x="1171" y="71"/>
                </a:cubicBezTo>
                <a:cubicBezTo>
                  <a:pt x="1171" y="15"/>
                  <a:pt x="1171" y="15"/>
                  <a:pt x="1171" y="15"/>
                </a:cubicBezTo>
                <a:cubicBezTo>
                  <a:pt x="1171" y="6"/>
                  <a:pt x="1177" y="0"/>
                  <a:pt x="1186" y="0"/>
                </a:cubicBezTo>
                <a:cubicBezTo>
                  <a:pt x="1194" y="0"/>
                  <a:pt x="1201" y="6"/>
                  <a:pt x="1201" y="15"/>
                </a:cubicBezTo>
                <a:cubicBezTo>
                  <a:pt x="1201" y="71"/>
                  <a:pt x="1201" y="71"/>
                  <a:pt x="1201" y="71"/>
                </a:cubicBezTo>
                <a:cubicBezTo>
                  <a:pt x="1318" y="71"/>
                  <a:pt x="1318" y="71"/>
                  <a:pt x="1318" y="71"/>
                </a:cubicBezTo>
                <a:cubicBezTo>
                  <a:pt x="1354" y="71"/>
                  <a:pt x="1383" y="100"/>
                  <a:pt x="1383" y="136"/>
                </a:cubicBezTo>
                <a:cubicBezTo>
                  <a:pt x="1383" y="193"/>
                  <a:pt x="1383" y="193"/>
                  <a:pt x="1383" y="193"/>
                </a:cubicBezTo>
                <a:cubicBezTo>
                  <a:pt x="1416" y="193"/>
                  <a:pt x="1416" y="193"/>
                  <a:pt x="1416" y="193"/>
                </a:cubicBezTo>
                <a:cubicBezTo>
                  <a:pt x="1452" y="193"/>
                  <a:pt x="1481" y="223"/>
                  <a:pt x="1481" y="259"/>
                </a:cubicBezTo>
                <a:close/>
                <a:moveTo>
                  <a:pt x="1451" y="259"/>
                </a:moveTo>
                <a:cubicBezTo>
                  <a:pt x="1451" y="240"/>
                  <a:pt x="1435" y="224"/>
                  <a:pt x="1416" y="224"/>
                </a:cubicBezTo>
                <a:cubicBezTo>
                  <a:pt x="1383" y="224"/>
                  <a:pt x="1383" y="224"/>
                  <a:pt x="1383" y="224"/>
                </a:cubicBezTo>
                <a:cubicBezTo>
                  <a:pt x="1383" y="1356"/>
                  <a:pt x="1383" y="1356"/>
                  <a:pt x="1383" y="1356"/>
                </a:cubicBezTo>
                <a:cubicBezTo>
                  <a:pt x="1383" y="1392"/>
                  <a:pt x="1354" y="1421"/>
                  <a:pt x="1318" y="1421"/>
                </a:cubicBezTo>
                <a:cubicBezTo>
                  <a:pt x="517" y="1421"/>
                  <a:pt x="517" y="1421"/>
                  <a:pt x="517" y="1421"/>
                </a:cubicBezTo>
                <a:cubicBezTo>
                  <a:pt x="517" y="1453"/>
                  <a:pt x="517" y="1453"/>
                  <a:pt x="517" y="1453"/>
                </a:cubicBezTo>
                <a:cubicBezTo>
                  <a:pt x="517" y="1473"/>
                  <a:pt x="533" y="1488"/>
                  <a:pt x="552" y="1488"/>
                </a:cubicBezTo>
                <a:cubicBezTo>
                  <a:pt x="1416" y="1488"/>
                  <a:pt x="1416" y="1488"/>
                  <a:pt x="1416" y="1488"/>
                </a:cubicBezTo>
                <a:cubicBezTo>
                  <a:pt x="1435" y="1488"/>
                  <a:pt x="1451" y="1473"/>
                  <a:pt x="1451" y="1453"/>
                </a:cubicBezTo>
                <a:lnTo>
                  <a:pt x="1451" y="259"/>
                </a:lnTo>
                <a:close/>
                <a:moveTo>
                  <a:pt x="1061" y="867"/>
                </a:moveTo>
                <a:cubicBezTo>
                  <a:pt x="1069" y="867"/>
                  <a:pt x="1076" y="873"/>
                  <a:pt x="1076" y="882"/>
                </a:cubicBezTo>
                <a:cubicBezTo>
                  <a:pt x="1076" y="1301"/>
                  <a:pt x="1076" y="1301"/>
                  <a:pt x="1076" y="1301"/>
                </a:cubicBezTo>
                <a:cubicBezTo>
                  <a:pt x="1076" y="1309"/>
                  <a:pt x="1069" y="1316"/>
                  <a:pt x="1061" y="1316"/>
                </a:cubicBezTo>
                <a:cubicBezTo>
                  <a:pt x="951" y="1316"/>
                  <a:pt x="951" y="1316"/>
                  <a:pt x="951" y="1316"/>
                </a:cubicBezTo>
                <a:cubicBezTo>
                  <a:pt x="942" y="1316"/>
                  <a:pt x="936" y="1309"/>
                  <a:pt x="936" y="1301"/>
                </a:cubicBezTo>
                <a:cubicBezTo>
                  <a:pt x="936" y="882"/>
                  <a:pt x="936" y="882"/>
                  <a:pt x="936" y="882"/>
                </a:cubicBezTo>
                <a:cubicBezTo>
                  <a:pt x="936" y="873"/>
                  <a:pt x="942" y="867"/>
                  <a:pt x="951" y="867"/>
                </a:cubicBezTo>
                <a:lnTo>
                  <a:pt x="1061" y="867"/>
                </a:lnTo>
                <a:close/>
                <a:moveTo>
                  <a:pt x="1046" y="897"/>
                </a:moveTo>
                <a:cubicBezTo>
                  <a:pt x="966" y="897"/>
                  <a:pt x="966" y="897"/>
                  <a:pt x="966" y="897"/>
                </a:cubicBezTo>
                <a:cubicBezTo>
                  <a:pt x="966" y="1286"/>
                  <a:pt x="966" y="1286"/>
                  <a:pt x="966" y="1286"/>
                </a:cubicBezTo>
                <a:cubicBezTo>
                  <a:pt x="1046" y="1286"/>
                  <a:pt x="1046" y="1286"/>
                  <a:pt x="1046" y="1286"/>
                </a:cubicBezTo>
                <a:lnTo>
                  <a:pt x="1046" y="897"/>
                </a:lnTo>
                <a:close/>
                <a:moveTo>
                  <a:pt x="877" y="993"/>
                </a:moveTo>
                <a:cubicBezTo>
                  <a:pt x="886" y="993"/>
                  <a:pt x="892" y="1000"/>
                  <a:pt x="892" y="1008"/>
                </a:cubicBezTo>
                <a:cubicBezTo>
                  <a:pt x="892" y="1301"/>
                  <a:pt x="892" y="1301"/>
                  <a:pt x="892" y="1301"/>
                </a:cubicBezTo>
                <a:cubicBezTo>
                  <a:pt x="892" y="1309"/>
                  <a:pt x="886" y="1316"/>
                  <a:pt x="877" y="1316"/>
                </a:cubicBezTo>
                <a:cubicBezTo>
                  <a:pt x="768" y="1316"/>
                  <a:pt x="768" y="1316"/>
                  <a:pt x="768" y="1316"/>
                </a:cubicBezTo>
                <a:cubicBezTo>
                  <a:pt x="759" y="1316"/>
                  <a:pt x="752" y="1309"/>
                  <a:pt x="752" y="1301"/>
                </a:cubicBezTo>
                <a:cubicBezTo>
                  <a:pt x="752" y="1008"/>
                  <a:pt x="752" y="1008"/>
                  <a:pt x="752" y="1008"/>
                </a:cubicBezTo>
                <a:cubicBezTo>
                  <a:pt x="752" y="1000"/>
                  <a:pt x="759" y="993"/>
                  <a:pt x="768" y="993"/>
                </a:cubicBezTo>
                <a:lnTo>
                  <a:pt x="877" y="993"/>
                </a:lnTo>
                <a:close/>
                <a:moveTo>
                  <a:pt x="862" y="1023"/>
                </a:moveTo>
                <a:cubicBezTo>
                  <a:pt x="783" y="1023"/>
                  <a:pt x="783" y="1023"/>
                  <a:pt x="783" y="1023"/>
                </a:cubicBezTo>
                <a:cubicBezTo>
                  <a:pt x="783" y="1286"/>
                  <a:pt x="783" y="1286"/>
                  <a:pt x="783" y="1286"/>
                </a:cubicBezTo>
                <a:cubicBezTo>
                  <a:pt x="862" y="1286"/>
                  <a:pt x="862" y="1286"/>
                  <a:pt x="862" y="1286"/>
                </a:cubicBezTo>
                <a:lnTo>
                  <a:pt x="862" y="1023"/>
                </a:lnTo>
                <a:close/>
                <a:moveTo>
                  <a:pt x="1244" y="766"/>
                </a:moveTo>
                <a:cubicBezTo>
                  <a:pt x="1252" y="766"/>
                  <a:pt x="1259" y="773"/>
                  <a:pt x="1259" y="781"/>
                </a:cubicBezTo>
                <a:cubicBezTo>
                  <a:pt x="1259" y="1301"/>
                  <a:pt x="1259" y="1301"/>
                  <a:pt x="1259" y="1301"/>
                </a:cubicBezTo>
                <a:cubicBezTo>
                  <a:pt x="1259" y="1309"/>
                  <a:pt x="1252" y="1316"/>
                  <a:pt x="1244" y="1316"/>
                </a:cubicBezTo>
                <a:cubicBezTo>
                  <a:pt x="1134" y="1316"/>
                  <a:pt x="1134" y="1316"/>
                  <a:pt x="1134" y="1316"/>
                </a:cubicBezTo>
                <a:cubicBezTo>
                  <a:pt x="1126" y="1316"/>
                  <a:pt x="1119" y="1309"/>
                  <a:pt x="1119" y="1301"/>
                </a:cubicBezTo>
                <a:cubicBezTo>
                  <a:pt x="1119" y="781"/>
                  <a:pt x="1119" y="781"/>
                  <a:pt x="1119" y="781"/>
                </a:cubicBezTo>
                <a:cubicBezTo>
                  <a:pt x="1119" y="773"/>
                  <a:pt x="1126" y="766"/>
                  <a:pt x="1134" y="766"/>
                </a:cubicBezTo>
                <a:lnTo>
                  <a:pt x="1244" y="766"/>
                </a:lnTo>
                <a:close/>
                <a:moveTo>
                  <a:pt x="1229" y="796"/>
                </a:moveTo>
                <a:cubicBezTo>
                  <a:pt x="1149" y="796"/>
                  <a:pt x="1149" y="796"/>
                  <a:pt x="1149" y="796"/>
                </a:cubicBezTo>
                <a:cubicBezTo>
                  <a:pt x="1149" y="1286"/>
                  <a:pt x="1149" y="1286"/>
                  <a:pt x="1149" y="1286"/>
                </a:cubicBezTo>
                <a:cubicBezTo>
                  <a:pt x="1229" y="1286"/>
                  <a:pt x="1229" y="1286"/>
                  <a:pt x="1229" y="1286"/>
                </a:cubicBezTo>
                <a:lnTo>
                  <a:pt x="1229" y="796"/>
                </a:lnTo>
                <a:close/>
                <a:moveTo>
                  <a:pt x="1265" y="578"/>
                </a:moveTo>
                <a:cubicBezTo>
                  <a:pt x="1265" y="632"/>
                  <a:pt x="1221" y="676"/>
                  <a:pt x="1167" y="676"/>
                </a:cubicBezTo>
                <a:cubicBezTo>
                  <a:pt x="1113" y="676"/>
                  <a:pt x="1069" y="632"/>
                  <a:pt x="1069" y="578"/>
                </a:cubicBezTo>
                <a:cubicBezTo>
                  <a:pt x="1069" y="523"/>
                  <a:pt x="1113" y="479"/>
                  <a:pt x="1167" y="479"/>
                </a:cubicBezTo>
                <a:cubicBezTo>
                  <a:pt x="1221" y="479"/>
                  <a:pt x="1265" y="523"/>
                  <a:pt x="1265" y="578"/>
                </a:cubicBezTo>
                <a:close/>
                <a:moveTo>
                  <a:pt x="1235" y="578"/>
                </a:moveTo>
                <a:cubicBezTo>
                  <a:pt x="1235" y="540"/>
                  <a:pt x="1204" y="510"/>
                  <a:pt x="1167" y="510"/>
                </a:cubicBezTo>
                <a:cubicBezTo>
                  <a:pt x="1129" y="510"/>
                  <a:pt x="1099" y="540"/>
                  <a:pt x="1099" y="578"/>
                </a:cubicBezTo>
                <a:cubicBezTo>
                  <a:pt x="1099" y="615"/>
                  <a:pt x="1129" y="645"/>
                  <a:pt x="1167" y="645"/>
                </a:cubicBezTo>
                <a:cubicBezTo>
                  <a:pt x="1204" y="645"/>
                  <a:pt x="1235" y="615"/>
                  <a:pt x="1235" y="57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dk1"/>
              </a:solidFill>
              <a:latin typeface="Calibri"/>
              <a:ea typeface="Calibri"/>
              <a:cs typeface="Calibri"/>
              <a:sym typeface="Calibri"/>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0"/>
                                        </p:tgtEl>
                                        <p:attrNameLst>
                                          <p:attrName>style.visibility</p:attrName>
                                        </p:attrNameLst>
                                      </p:cBhvr>
                                      <p:to>
                                        <p:strVal val="visible"/>
                                      </p:to>
                                    </p:set>
                                    <p:anim calcmode="lin" valueType="num">
                                      <p:cBhvr additive="base">
                                        <p:cTn id="7" dur="500"/>
                                        <p:tgtEl>
                                          <p:spTgt spid="110"/>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114"/>
                                        </p:tgtEl>
                                        <p:attrNameLst>
                                          <p:attrName>style.visibility</p:attrName>
                                        </p:attrNameLst>
                                      </p:cBhvr>
                                      <p:to>
                                        <p:strVal val="visible"/>
                                      </p:to>
                                    </p:set>
                                    <p:anim calcmode="lin" valueType="num">
                                      <p:cBhvr additive="base">
                                        <p:cTn id="10" dur="500"/>
                                        <p:tgtEl>
                                          <p:spTgt spid="114"/>
                                        </p:tgtEl>
                                        <p:attrNameLst>
                                          <p:attrName>ppt_y</p:attrName>
                                        </p:attrNameLst>
                                      </p:cBhvr>
                                      <p:tavLst>
                                        <p:tav tm="0">
                                          <p:val>
                                            <p:strVal val="#ppt_y+1"/>
                                          </p:val>
                                        </p:tav>
                                        <p:tav tm="100000">
                                          <p:val>
                                            <p:strVal val="#ppt_y"/>
                                          </p:val>
                                        </p:tav>
                                      </p:tavLst>
                                    </p:anim>
                                  </p:childTnLst>
                                </p:cTn>
                              </p:par>
                            </p:childTnLst>
                          </p:cTn>
                        </p:par>
                        <p:par>
                          <p:cTn id="11" fill="hold">
                            <p:stCondLst>
                              <p:cond delay="500"/>
                            </p:stCondLst>
                            <p:childTnLst>
                              <p:par>
                                <p:cTn id="12" presetID="2" presetClass="entr" presetSubtype="4" fill="hold" nodeType="afterEffect">
                                  <p:stCondLst>
                                    <p:cond delay="0"/>
                                  </p:stCondLst>
                                  <p:childTnLst>
                                    <p:set>
                                      <p:cBhvr>
                                        <p:cTn id="13" dur="1" fill="hold">
                                          <p:stCondLst>
                                            <p:cond delay="0"/>
                                          </p:stCondLst>
                                        </p:cTn>
                                        <p:tgtEl>
                                          <p:spTgt spid="118"/>
                                        </p:tgtEl>
                                        <p:attrNameLst>
                                          <p:attrName>style.visibility</p:attrName>
                                        </p:attrNameLst>
                                      </p:cBhvr>
                                      <p:to>
                                        <p:strVal val="visible"/>
                                      </p:to>
                                    </p:set>
                                    <p:anim calcmode="lin" valueType="num">
                                      <p:cBhvr additive="base">
                                        <p:cTn id="14" dur="500"/>
                                        <p:tgtEl>
                                          <p:spTgt spid="118"/>
                                        </p:tgtEl>
                                        <p:attrNameLst>
                                          <p:attrName>ppt_y</p:attrName>
                                        </p:attrNameLst>
                                      </p:cBhvr>
                                      <p:tavLst>
                                        <p:tav tm="0">
                                          <p:val>
                                            <p:strVal val="#ppt_y+1"/>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21"/>
                                        </p:tgtEl>
                                        <p:attrNameLst>
                                          <p:attrName>style.visibility</p:attrName>
                                        </p:attrNameLst>
                                      </p:cBhvr>
                                      <p:to>
                                        <p:strVal val="visible"/>
                                      </p:to>
                                    </p:set>
                                    <p:anim calcmode="lin" valueType="num">
                                      <p:cBhvr additive="base">
                                        <p:cTn id="17" dur="500"/>
                                        <p:tgtEl>
                                          <p:spTgt spid="1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6580760" y="488705"/>
            <a:ext cx="11222477"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Plugin Configuration</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254"/>
          <a:stretch/>
        </p:blipFill>
        <p:spPr>
          <a:xfrm>
            <a:off x="2059105" y="2081718"/>
            <a:ext cx="20265789" cy="9902759"/>
          </a:xfrm>
          <a:prstGeom prst="rect">
            <a:avLst/>
          </a:prstGeom>
        </p:spPr>
      </p:pic>
      <p:sp>
        <p:nvSpPr>
          <p:cNvPr id="3" name="Rounded Rectangle 2"/>
          <p:cNvSpPr/>
          <p:nvPr/>
        </p:nvSpPr>
        <p:spPr>
          <a:xfrm>
            <a:off x="16556477" y="3540868"/>
            <a:ext cx="5466944" cy="2470826"/>
          </a:xfrm>
          <a:prstGeom prst="round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478889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Plugin</a:t>
            </a:r>
            <a:endParaRPr sz="7400" b="1" i="0" u="none" strike="noStrike" cap="none" dirty="0">
              <a:solidFill>
                <a:srgbClr val="000000"/>
              </a:solidFill>
              <a:latin typeface="Open Sans"/>
              <a:ea typeface="Open Sans"/>
              <a:cs typeface="Open Sans"/>
              <a:sym typeface="Open Sans"/>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6932"/>
          <a:stretch/>
        </p:blipFill>
        <p:spPr>
          <a:xfrm>
            <a:off x="2295728" y="2102074"/>
            <a:ext cx="20233532" cy="10075527"/>
          </a:xfrm>
          <a:prstGeom prst="rect">
            <a:avLst/>
          </a:prstGeom>
        </p:spPr>
      </p:pic>
      <p:cxnSp>
        <p:nvCxnSpPr>
          <p:cNvPr id="8" name="Straight Arrow Connector 7"/>
          <p:cNvCxnSpPr/>
          <p:nvPr/>
        </p:nvCxnSpPr>
        <p:spPr>
          <a:xfrm flipH="1">
            <a:off x="9455285" y="3151762"/>
            <a:ext cx="1206230" cy="0"/>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0972800" y="2840477"/>
            <a:ext cx="2898843" cy="830997"/>
          </a:xfrm>
          <a:prstGeom prst="rect">
            <a:avLst/>
          </a:prstGeom>
          <a:noFill/>
        </p:spPr>
        <p:txBody>
          <a:bodyPr wrap="square" rtlCol="0">
            <a:spAutoFit/>
          </a:bodyPr>
          <a:lstStyle/>
          <a:p>
            <a:r>
              <a:rPr lang="en-IN" sz="2400" dirty="0" smtClean="0"/>
              <a:t>Search a plugin Name.</a:t>
            </a:r>
            <a:endParaRPr lang="en-IN" sz="2400" dirty="0"/>
          </a:p>
        </p:txBody>
      </p:sp>
    </p:spTree>
    <p:extLst>
      <p:ext uri="{BB962C8B-B14F-4D97-AF65-F5344CB8AC3E}">
        <p14:creationId xmlns:p14="http://schemas.microsoft.com/office/powerpoint/2010/main" val="309239110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Tool Configuration</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888"/>
          <a:stretch/>
        </p:blipFill>
        <p:spPr>
          <a:xfrm>
            <a:off x="2163252" y="2217907"/>
            <a:ext cx="19901854" cy="9863846"/>
          </a:xfrm>
          <a:prstGeom prst="rect">
            <a:avLst/>
          </a:prstGeom>
        </p:spPr>
      </p:pic>
      <p:sp>
        <p:nvSpPr>
          <p:cNvPr id="3" name="Rounded Rectangle 2"/>
          <p:cNvSpPr/>
          <p:nvPr/>
        </p:nvSpPr>
        <p:spPr>
          <a:xfrm>
            <a:off x="11070076" y="3754876"/>
            <a:ext cx="5680953" cy="2217907"/>
          </a:xfrm>
          <a:prstGeom prst="round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3389499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Configure Installed Plugin</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2739"/>
          <a:stretch/>
        </p:blipFill>
        <p:spPr>
          <a:xfrm>
            <a:off x="3005697" y="2237360"/>
            <a:ext cx="19371163" cy="9435831"/>
          </a:xfrm>
          <a:prstGeom prst="rect">
            <a:avLst/>
          </a:prstGeom>
        </p:spPr>
      </p:pic>
      <p:cxnSp>
        <p:nvCxnSpPr>
          <p:cNvPr id="5" name="Straight Arrow Connector 4"/>
          <p:cNvCxnSpPr/>
          <p:nvPr/>
        </p:nvCxnSpPr>
        <p:spPr>
          <a:xfrm flipH="1">
            <a:off x="12179030" y="3385226"/>
            <a:ext cx="1070042"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3249072" y="2908172"/>
            <a:ext cx="4143983" cy="954107"/>
          </a:xfrm>
          <a:prstGeom prst="rect">
            <a:avLst/>
          </a:prstGeom>
          <a:noFill/>
        </p:spPr>
        <p:txBody>
          <a:bodyPr wrap="square" rtlCol="0">
            <a:spAutoFit/>
          </a:bodyPr>
          <a:lstStyle/>
          <a:p>
            <a:r>
              <a:rPr lang="en-IN" sz="2800" dirty="0" smtClean="0"/>
              <a:t>Configure the Installed Plugin</a:t>
            </a:r>
            <a:endParaRPr lang="en-IN" sz="2800" dirty="0"/>
          </a:p>
        </p:txBody>
      </p:sp>
    </p:spTree>
    <p:extLst>
      <p:ext uri="{BB962C8B-B14F-4D97-AF65-F5344CB8AC3E}">
        <p14:creationId xmlns:p14="http://schemas.microsoft.com/office/powerpoint/2010/main" val="24557755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Build Environment</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888"/>
          <a:stretch/>
        </p:blipFill>
        <p:spPr>
          <a:xfrm>
            <a:off x="1676400" y="2276272"/>
            <a:ext cx="20833404" cy="9734932"/>
          </a:xfrm>
          <a:prstGeom prst="rect">
            <a:avLst/>
          </a:prstGeom>
        </p:spPr>
      </p:pic>
    </p:spTree>
    <p:extLst>
      <p:ext uri="{BB962C8B-B14F-4D97-AF65-F5344CB8AC3E}">
        <p14:creationId xmlns:p14="http://schemas.microsoft.com/office/powerpoint/2010/main" val="125573429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Docker File Directory</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20555" t="16925" r="13794" b="5435"/>
          <a:stretch/>
        </p:blipFill>
        <p:spPr>
          <a:xfrm>
            <a:off x="5149173" y="1826903"/>
            <a:ext cx="14552580" cy="9675920"/>
          </a:xfrm>
          <a:prstGeom prst="rect">
            <a:avLst/>
          </a:prstGeom>
        </p:spPr>
      </p:pic>
      <p:sp>
        <p:nvSpPr>
          <p:cNvPr id="3" name="Rounded Rectangle 2"/>
          <p:cNvSpPr/>
          <p:nvPr/>
        </p:nvSpPr>
        <p:spPr>
          <a:xfrm>
            <a:off x="8657617" y="2529191"/>
            <a:ext cx="1536970" cy="1906622"/>
          </a:xfrm>
          <a:prstGeom prst="round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2815021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Docker File</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6705" t="4654" r="16754" b="4920"/>
          <a:stretch/>
        </p:blipFill>
        <p:spPr>
          <a:xfrm>
            <a:off x="5466947" y="2079604"/>
            <a:ext cx="14066194" cy="10747206"/>
          </a:xfrm>
          <a:prstGeom prst="rect">
            <a:avLst/>
          </a:prstGeom>
        </p:spPr>
      </p:pic>
    </p:spTree>
    <p:extLst>
      <p:ext uri="{BB962C8B-B14F-4D97-AF65-F5344CB8AC3E}">
        <p14:creationId xmlns:p14="http://schemas.microsoft.com/office/powerpoint/2010/main" val="25384685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Docker Hub Dashboard</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010"/>
          <a:stretch/>
        </p:blipFill>
        <p:spPr>
          <a:xfrm>
            <a:off x="3959520" y="2237362"/>
            <a:ext cx="16616074" cy="9610927"/>
          </a:xfrm>
          <a:prstGeom prst="rect">
            <a:avLst/>
          </a:prstGeom>
        </p:spPr>
      </p:pic>
    </p:spTree>
    <p:extLst>
      <p:ext uri="{BB962C8B-B14F-4D97-AF65-F5344CB8AC3E}">
        <p14:creationId xmlns:p14="http://schemas.microsoft.com/office/powerpoint/2010/main" val="9174241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Pipeline Execute Shell</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888"/>
          <a:stretch/>
        </p:blipFill>
        <p:spPr>
          <a:xfrm>
            <a:off x="2472660" y="2295322"/>
            <a:ext cx="20026762" cy="9358008"/>
          </a:xfrm>
          <a:prstGeom prst="rect">
            <a:avLst/>
          </a:prstGeom>
        </p:spPr>
      </p:pic>
      <p:sp>
        <p:nvSpPr>
          <p:cNvPr id="3" name="Left Brace 2"/>
          <p:cNvSpPr/>
          <p:nvPr/>
        </p:nvSpPr>
        <p:spPr>
          <a:xfrm>
            <a:off x="6477000" y="4800600"/>
            <a:ext cx="571500" cy="1924050"/>
          </a:xfrm>
          <a:prstGeom prst="leftBrace">
            <a:avLst/>
          </a:prstGeom>
          <a:ln w="5715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4" name="TextBox 3"/>
          <p:cNvSpPr txBox="1"/>
          <p:nvPr/>
        </p:nvSpPr>
        <p:spPr>
          <a:xfrm>
            <a:off x="3238500" y="5100905"/>
            <a:ext cx="3048000" cy="1323439"/>
          </a:xfrm>
          <a:prstGeom prst="rect">
            <a:avLst/>
          </a:prstGeom>
          <a:noFill/>
        </p:spPr>
        <p:txBody>
          <a:bodyPr wrap="square" rtlCol="0">
            <a:spAutoFit/>
          </a:bodyPr>
          <a:lstStyle/>
          <a:p>
            <a:r>
              <a:rPr lang="en-IN" sz="4000" dirty="0" smtClean="0"/>
              <a:t>Docker Commands</a:t>
            </a:r>
            <a:endParaRPr lang="en-IN" sz="4000" dirty="0"/>
          </a:p>
        </p:txBody>
      </p:sp>
    </p:spTree>
    <p:extLst>
      <p:ext uri="{BB962C8B-B14F-4D97-AF65-F5344CB8AC3E}">
        <p14:creationId xmlns:p14="http://schemas.microsoft.com/office/powerpoint/2010/main" val="131802821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Project node-hello</a:t>
            </a:r>
            <a:endParaRPr sz="7400" b="1" i="0" u="none" strike="noStrike" cap="none" dirty="0">
              <a:solidFill>
                <a:srgbClr val="000000"/>
              </a:solidFill>
              <a:latin typeface="Open Sans"/>
              <a:ea typeface="Open Sans"/>
              <a:cs typeface="Open Sans"/>
              <a:sym typeface="Open Sans"/>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22739"/>
          <a:stretch/>
        </p:blipFill>
        <p:spPr>
          <a:xfrm>
            <a:off x="2629711" y="2052576"/>
            <a:ext cx="19490987" cy="10204389"/>
          </a:xfrm>
          <a:prstGeom prst="rect">
            <a:avLst/>
          </a:prstGeom>
        </p:spPr>
      </p:pic>
      <p:sp>
        <p:nvSpPr>
          <p:cNvPr id="7" name="Oval 6"/>
          <p:cNvSpPr/>
          <p:nvPr/>
        </p:nvSpPr>
        <p:spPr>
          <a:xfrm>
            <a:off x="2629711" y="5214026"/>
            <a:ext cx="2117387" cy="68093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p:cNvCxnSpPr>
            <a:endCxn id="7" idx="2"/>
          </p:cNvCxnSpPr>
          <p:nvPr/>
        </p:nvCxnSpPr>
        <p:spPr>
          <a:xfrm>
            <a:off x="1676400" y="4105072"/>
            <a:ext cx="953311" cy="1449422"/>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12324" y="2350746"/>
            <a:ext cx="2042808" cy="1754326"/>
          </a:xfrm>
          <a:prstGeom prst="rect">
            <a:avLst/>
          </a:prstGeom>
          <a:noFill/>
        </p:spPr>
        <p:txBody>
          <a:bodyPr wrap="square" rtlCol="0">
            <a:spAutoFit/>
          </a:bodyPr>
          <a:lstStyle/>
          <a:p>
            <a:r>
              <a:rPr lang="en-IN" sz="3600" dirty="0" smtClean="0"/>
              <a:t>Click it to build the Project.</a:t>
            </a:r>
            <a:endParaRPr lang="en-IN" dirty="0"/>
          </a:p>
        </p:txBody>
      </p:sp>
    </p:spTree>
    <p:extLst>
      <p:ext uri="{BB962C8B-B14F-4D97-AF65-F5344CB8AC3E}">
        <p14:creationId xmlns:p14="http://schemas.microsoft.com/office/powerpoint/2010/main" val="31658788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8257081" y="420486"/>
            <a:ext cx="7869836" cy="1931195"/>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11500" b="1" i="0" u="none" strike="noStrike" cap="none" dirty="0">
                <a:solidFill>
                  <a:schemeClr val="dk2"/>
                </a:solidFill>
                <a:latin typeface="Source Sans Pro"/>
                <a:ea typeface="Source Sans Pro"/>
                <a:cs typeface="Source Sans Pro"/>
                <a:sym typeface="Source Sans Pro"/>
              </a:rPr>
              <a:t>Our Agenda</a:t>
            </a:r>
            <a:endParaRPr sz="11500" b="1" i="0" u="none" strike="noStrike" cap="none" dirty="0">
              <a:solidFill>
                <a:schemeClr val="dk2"/>
              </a:solidFill>
              <a:latin typeface="Source Sans Pro"/>
              <a:ea typeface="Source Sans Pro"/>
              <a:cs typeface="Source Sans Pro"/>
              <a:sym typeface="Source Sans Pro"/>
            </a:endParaRPr>
          </a:p>
        </p:txBody>
      </p:sp>
      <p:sp>
        <p:nvSpPr>
          <p:cNvPr id="134" name="Google Shape;134;p19"/>
          <p:cNvSpPr txBox="1">
            <a:spLocks noGrp="1"/>
          </p:cNvSpPr>
          <p:nvPr>
            <p:ph type="body" idx="1"/>
          </p:nvPr>
        </p:nvSpPr>
        <p:spPr>
          <a:xfrm>
            <a:off x="1676400" y="2594998"/>
            <a:ext cx="21031199" cy="4445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2800"/>
              <a:buFont typeface="Arial"/>
              <a:buNone/>
            </a:pPr>
            <a:r>
              <a:rPr lang="en-US" dirty="0" smtClean="0"/>
              <a:t>Tasks to be Performed</a:t>
            </a:r>
            <a:endParaRPr dirty="0"/>
          </a:p>
        </p:txBody>
      </p:sp>
      <p:sp>
        <p:nvSpPr>
          <p:cNvPr id="135" name="Google Shape;135;p19"/>
          <p:cNvSpPr/>
          <p:nvPr/>
        </p:nvSpPr>
        <p:spPr>
          <a:xfrm>
            <a:off x="2195202" y="4144715"/>
            <a:ext cx="1199758" cy="119975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37" name="Google Shape;137;p19"/>
          <p:cNvSpPr txBox="1"/>
          <p:nvPr/>
        </p:nvSpPr>
        <p:spPr>
          <a:xfrm>
            <a:off x="2325181" y="4332717"/>
            <a:ext cx="939800" cy="823752"/>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dirty="0">
                <a:solidFill>
                  <a:schemeClr val="lt1"/>
                </a:solidFill>
                <a:latin typeface="Open Sans Light"/>
                <a:ea typeface="Open Sans Light"/>
                <a:cs typeface="Open Sans Light"/>
                <a:sym typeface="Open Sans Light"/>
              </a:rPr>
              <a:t>01</a:t>
            </a:r>
            <a:endParaRPr sz="4800" b="0" i="0" u="none" strike="noStrike" cap="none" dirty="0">
              <a:solidFill>
                <a:schemeClr val="lt1"/>
              </a:solidFill>
              <a:latin typeface="Open Sans Light"/>
              <a:ea typeface="Open Sans Light"/>
              <a:cs typeface="Open Sans Light"/>
              <a:sym typeface="Open Sans Light"/>
            </a:endParaRPr>
          </a:p>
        </p:txBody>
      </p:sp>
      <p:sp>
        <p:nvSpPr>
          <p:cNvPr id="139" name="Google Shape;139;p19"/>
          <p:cNvSpPr txBox="1"/>
          <p:nvPr/>
        </p:nvSpPr>
        <p:spPr>
          <a:xfrm>
            <a:off x="4402808" y="4335559"/>
            <a:ext cx="18865754" cy="1331210"/>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Create a Jenkins pipeline to deploy application present at: </a:t>
            </a:r>
            <a:r>
              <a:rPr lang="en-US" sz="3800" dirty="0">
                <a:solidFill>
                  <a:schemeClr val="dk2"/>
                </a:solidFill>
                <a:latin typeface="Open Sans Light"/>
                <a:ea typeface="Open Sans Light"/>
                <a:cs typeface="Open Sans Light"/>
                <a:sym typeface="Open Sans Light"/>
                <a:hlinkClick r:id="rId3"/>
              </a:rPr>
              <a:t>https://github.com/knoldus/node-hello</a:t>
            </a:r>
            <a:endParaRPr lang="en-US" sz="3800" dirty="0">
              <a:solidFill>
                <a:schemeClr val="dk2"/>
              </a:solidFill>
              <a:latin typeface="Open Sans Light"/>
              <a:ea typeface="Open Sans Light"/>
              <a:cs typeface="Open Sans Light"/>
              <a:sym typeface="Open Sans Light"/>
            </a:endParaRPr>
          </a:p>
          <a:p>
            <a:pPr marL="0" marR="0" lvl="0" indent="0" algn="l" rtl="0">
              <a:lnSpc>
                <a:spcPct val="100000"/>
              </a:lnSpc>
              <a:spcBef>
                <a:spcPts val="0"/>
              </a:spcBef>
              <a:spcAft>
                <a:spcPts val="0"/>
              </a:spcAft>
              <a:buClr>
                <a:srgbClr val="000000"/>
              </a:buClr>
              <a:buSzPts val="3800"/>
              <a:buFont typeface="Arial"/>
              <a:buNone/>
            </a:pPr>
            <a:endParaRPr sz="3800" b="0" i="0" u="none" strike="noStrike" cap="none" dirty="0">
              <a:solidFill>
                <a:schemeClr val="dk2"/>
              </a:solidFill>
              <a:latin typeface="Open Sans Light"/>
              <a:ea typeface="Open Sans Light"/>
              <a:cs typeface="Open Sans Light"/>
              <a:sym typeface="Open Sans Light"/>
            </a:endParaRPr>
          </a:p>
        </p:txBody>
      </p:sp>
      <p:sp>
        <p:nvSpPr>
          <p:cNvPr id="140" name="Google Shape;140;p19"/>
          <p:cNvSpPr/>
          <p:nvPr/>
        </p:nvSpPr>
        <p:spPr>
          <a:xfrm>
            <a:off x="2195202" y="5783416"/>
            <a:ext cx="1199758" cy="1199756"/>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42" name="Google Shape;142;p19"/>
          <p:cNvSpPr txBox="1"/>
          <p:nvPr/>
        </p:nvSpPr>
        <p:spPr>
          <a:xfrm>
            <a:off x="2325181" y="5971418"/>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02</a:t>
            </a:r>
            <a:endParaRPr sz="4800" b="0" i="0" u="none" strike="noStrike" cap="none">
              <a:solidFill>
                <a:schemeClr val="lt1"/>
              </a:solidFill>
              <a:latin typeface="Open Sans Light"/>
              <a:ea typeface="Open Sans Light"/>
              <a:cs typeface="Open Sans Light"/>
              <a:sym typeface="Open Sans Light"/>
            </a:endParaRPr>
          </a:p>
        </p:txBody>
      </p:sp>
      <p:sp>
        <p:nvSpPr>
          <p:cNvPr id="144" name="Google Shape;144;p19"/>
          <p:cNvSpPr txBox="1"/>
          <p:nvPr/>
        </p:nvSpPr>
        <p:spPr>
          <a:xfrm>
            <a:off x="4402808" y="5971418"/>
            <a:ext cx="15149788" cy="584775"/>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Required command to run the application and the ports being used are present in the </a:t>
            </a:r>
            <a:r>
              <a:rPr lang="en-US" sz="3800" dirty="0" err="1">
                <a:solidFill>
                  <a:schemeClr val="dk2"/>
                </a:solidFill>
                <a:latin typeface="Open Sans Light"/>
                <a:ea typeface="Open Sans Light"/>
                <a:cs typeface="Open Sans Light"/>
                <a:sym typeface="Open Sans Light"/>
              </a:rPr>
              <a:t>Github</a:t>
            </a:r>
            <a:r>
              <a:rPr lang="en-US" sz="3800" dirty="0">
                <a:solidFill>
                  <a:schemeClr val="dk2"/>
                </a:solidFill>
                <a:latin typeface="Open Sans Light"/>
                <a:ea typeface="Open Sans Light"/>
                <a:cs typeface="Open Sans Light"/>
                <a:sym typeface="Open Sans Light"/>
              </a:rPr>
              <a:t> repository.</a:t>
            </a:r>
            <a:endParaRPr sz="3800" b="0" i="0" u="none" strike="noStrike" cap="none" dirty="0">
              <a:solidFill>
                <a:schemeClr val="dk2"/>
              </a:solidFill>
              <a:latin typeface="Open Sans Light"/>
              <a:ea typeface="Open Sans Light"/>
              <a:cs typeface="Open Sans Light"/>
              <a:sym typeface="Open Sans Light"/>
            </a:endParaRPr>
          </a:p>
        </p:txBody>
      </p:sp>
      <p:sp>
        <p:nvSpPr>
          <p:cNvPr id="145" name="Google Shape;145;p19"/>
          <p:cNvSpPr/>
          <p:nvPr/>
        </p:nvSpPr>
        <p:spPr>
          <a:xfrm>
            <a:off x="2195202" y="7422117"/>
            <a:ext cx="1199758" cy="119975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47" name="Google Shape;147;p19"/>
          <p:cNvSpPr txBox="1"/>
          <p:nvPr/>
        </p:nvSpPr>
        <p:spPr>
          <a:xfrm>
            <a:off x="2325181" y="7610119"/>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03</a:t>
            </a:r>
            <a:endParaRPr sz="4800" b="0" i="0" u="none" strike="noStrike" cap="none">
              <a:solidFill>
                <a:schemeClr val="lt1"/>
              </a:solidFill>
              <a:latin typeface="Open Sans Light"/>
              <a:ea typeface="Open Sans Light"/>
              <a:cs typeface="Open Sans Light"/>
              <a:sym typeface="Open Sans Light"/>
            </a:endParaRPr>
          </a:p>
        </p:txBody>
      </p:sp>
      <p:sp>
        <p:nvSpPr>
          <p:cNvPr id="149" name="Google Shape;149;p19"/>
          <p:cNvSpPr txBox="1"/>
          <p:nvPr/>
        </p:nvSpPr>
        <p:spPr>
          <a:xfrm>
            <a:off x="4402808" y="7422117"/>
            <a:ext cx="15149788" cy="1159060"/>
          </a:xfrm>
          <a:prstGeom prst="rect">
            <a:avLst/>
          </a:prstGeom>
          <a:noFill/>
          <a:ln>
            <a:noFill/>
          </a:ln>
        </p:spPr>
        <p:txBody>
          <a:bodyPr spcFirstLastPara="1" wrap="square" lIns="0" tIns="0" rIns="0" bIns="0" anchor="t" anchorCtr="0">
            <a:noAutofit/>
          </a:bodyPr>
          <a:lstStyle/>
          <a:p>
            <a:pPr lvl="0">
              <a:buSzPts val="3800"/>
            </a:pPr>
            <a:r>
              <a:rPr lang="en-US" sz="3800" dirty="0" smtClean="0">
                <a:solidFill>
                  <a:schemeClr val="dk2"/>
                </a:solidFill>
                <a:latin typeface="Open Sans Light"/>
                <a:ea typeface="Open Sans Light"/>
                <a:cs typeface="Open Sans Light"/>
                <a:sym typeface="Open Sans Light"/>
              </a:rPr>
              <a:t>The </a:t>
            </a:r>
            <a:r>
              <a:rPr lang="en-US" sz="3800" dirty="0">
                <a:solidFill>
                  <a:schemeClr val="dk2"/>
                </a:solidFill>
                <a:latin typeface="Open Sans Light"/>
                <a:ea typeface="Open Sans Light"/>
                <a:cs typeface="Open Sans Light"/>
                <a:sym typeface="Open Sans Light"/>
              </a:rPr>
              <a:t>application should be containerized and should be running </a:t>
            </a:r>
            <a:r>
              <a:rPr lang="en-US" sz="3800" dirty="0" smtClean="0">
                <a:solidFill>
                  <a:schemeClr val="dk2"/>
                </a:solidFill>
                <a:latin typeface="Open Sans Light"/>
                <a:ea typeface="Open Sans Light"/>
                <a:cs typeface="Open Sans Light"/>
                <a:sym typeface="Open Sans Light"/>
              </a:rPr>
              <a:t>on Docker.</a:t>
            </a:r>
            <a:endParaRPr sz="1400" b="0" i="0" u="none" strike="noStrike" cap="none" dirty="0">
              <a:solidFill>
                <a:srgbClr val="000000"/>
              </a:solidFill>
              <a:latin typeface="Arial"/>
              <a:ea typeface="Arial"/>
              <a:cs typeface="Arial"/>
              <a:sym typeface="Arial"/>
            </a:endParaRPr>
          </a:p>
        </p:txBody>
      </p:sp>
      <p:sp>
        <p:nvSpPr>
          <p:cNvPr id="150" name="Google Shape;150;p19"/>
          <p:cNvSpPr/>
          <p:nvPr/>
        </p:nvSpPr>
        <p:spPr>
          <a:xfrm>
            <a:off x="2195202" y="9060818"/>
            <a:ext cx="1199758" cy="1199756"/>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52" name="Google Shape;152;p19"/>
          <p:cNvSpPr txBox="1"/>
          <p:nvPr/>
        </p:nvSpPr>
        <p:spPr>
          <a:xfrm>
            <a:off x="2325181" y="9248820"/>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04</a:t>
            </a:r>
            <a:endParaRPr sz="4800" b="0" i="0" u="none" strike="noStrike" cap="none">
              <a:solidFill>
                <a:schemeClr val="lt1"/>
              </a:solidFill>
              <a:latin typeface="Open Sans Light"/>
              <a:ea typeface="Open Sans Light"/>
              <a:cs typeface="Open Sans Light"/>
              <a:sym typeface="Open Sans Light"/>
            </a:endParaRPr>
          </a:p>
        </p:txBody>
      </p:sp>
      <p:sp>
        <p:nvSpPr>
          <p:cNvPr id="154" name="Google Shape;154;p19"/>
          <p:cNvSpPr txBox="1"/>
          <p:nvPr/>
        </p:nvSpPr>
        <p:spPr>
          <a:xfrm>
            <a:off x="4402808" y="9248820"/>
            <a:ext cx="15149788" cy="1445938"/>
          </a:xfrm>
          <a:prstGeom prst="rect">
            <a:avLst/>
          </a:prstGeom>
          <a:noFill/>
          <a:ln>
            <a:noFill/>
          </a:ln>
        </p:spPr>
        <p:txBody>
          <a:bodyPr spcFirstLastPara="1" wrap="square" lIns="0" tIns="0" rIns="0" bIns="0" anchor="t" anchorCtr="0">
            <a:noAutofit/>
          </a:bodyPr>
          <a:lstStyle/>
          <a:p>
            <a:pPr lvl="0">
              <a:buSzPts val="3800"/>
            </a:pPr>
            <a:r>
              <a:rPr lang="en-US" sz="3800" dirty="0" smtClean="0">
                <a:solidFill>
                  <a:schemeClr val="dk2"/>
                </a:solidFill>
                <a:latin typeface="Open Sans Light"/>
                <a:ea typeface="Open Sans Light"/>
                <a:cs typeface="Open Sans Light"/>
                <a:sym typeface="Open Sans Light"/>
              </a:rPr>
              <a:t>The </a:t>
            </a:r>
            <a:r>
              <a:rPr lang="en-US" sz="3800" dirty="0">
                <a:solidFill>
                  <a:schemeClr val="dk2"/>
                </a:solidFill>
                <a:latin typeface="Open Sans Light"/>
                <a:ea typeface="Open Sans Light"/>
                <a:cs typeface="Open Sans Light"/>
                <a:sym typeface="Open Sans Light"/>
              </a:rPr>
              <a:t>image has to be pushed on </a:t>
            </a:r>
            <a:r>
              <a:rPr lang="en-US" sz="3800" dirty="0" smtClean="0">
                <a:solidFill>
                  <a:schemeClr val="dk2"/>
                </a:solidFill>
                <a:latin typeface="Open Sans Light"/>
                <a:ea typeface="Open Sans Light"/>
                <a:cs typeface="Open Sans Light"/>
                <a:sym typeface="Open Sans Light"/>
              </a:rPr>
              <a:t>Docker Hub </a:t>
            </a:r>
            <a:r>
              <a:rPr lang="en-US" sz="3800" dirty="0">
                <a:solidFill>
                  <a:schemeClr val="dk2"/>
                </a:solidFill>
                <a:latin typeface="Open Sans Light"/>
                <a:ea typeface="Open Sans Light"/>
                <a:cs typeface="Open Sans Light"/>
                <a:sym typeface="Open Sans Light"/>
              </a:rPr>
              <a:t>and should be pulled for running.</a:t>
            </a:r>
            <a:endParaRPr sz="3800" b="0" i="0" u="none" strike="noStrike" cap="none" dirty="0">
              <a:solidFill>
                <a:schemeClr val="dk2"/>
              </a:solidFill>
              <a:latin typeface="Open Sans Light"/>
              <a:ea typeface="Open Sans Light"/>
              <a:cs typeface="Open Sans Light"/>
              <a:sym typeface="Open Sans Light"/>
            </a:endParaRPr>
          </a:p>
        </p:txBody>
      </p:sp>
      <p:sp>
        <p:nvSpPr>
          <p:cNvPr id="155" name="Google Shape;155;p19"/>
          <p:cNvSpPr/>
          <p:nvPr/>
        </p:nvSpPr>
        <p:spPr>
          <a:xfrm>
            <a:off x="2195202" y="10699518"/>
            <a:ext cx="1199758" cy="1199756"/>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57" name="Google Shape;157;p19"/>
          <p:cNvSpPr txBox="1"/>
          <p:nvPr/>
        </p:nvSpPr>
        <p:spPr>
          <a:xfrm>
            <a:off x="2325181" y="10887520"/>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a:solidFill>
                  <a:schemeClr val="lt1"/>
                </a:solidFill>
                <a:latin typeface="Open Sans Light"/>
                <a:ea typeface="Open Sans Light"/>
                <a:cs typeface="Open Sans Light"/>
                <a:sym typeface="Open Sans Light"/>
              </a:rPr>
              <a:t>05</a:t>
            </a:r>
            <a:endParaRPr sz="4800" b="0" i="0" u="none" strike="noStrike" cap="none">
              <a:solidFill>
                <a:schemeClr val="lt1"/>
              </a:solidFill>
              <a:latin typeface="Open Sans Light"/>
              <a:ea typeface="Open Sans Light"/>
              <a:cs typeface="Open Sans Light"/>
              <a:sym typeface="Open Sans Light"/>
            </a:endParaRPr>
          </a:p>
        </p:txBody>
      </p:sp>
      <p:sp>
        <p:nvSpPr>
          <p:cNvPr id="159" name="Google Shape;159;p19"/>
          <p:cNvSpPr txBox="1"/>
          <p:nvPr/>
        </p:nvSpPr>
        <p:spPr>
          <a:xfrm>
            <a:off x="4402808" y="10887520"/>
            <a:ext cx="15149788" cy="1330420"/>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The ports of the application should be open for communication and accept connection on the host machine.</a:t>
            </a:r>
            <a:endParaRPr sz="3800" b="0" i="0" u="none" strike="noStrike" cap="none" dirty="0">
              <a:solidFill>
                <a:schemeClr val="dk2"/>
              </a:solidFill>
              <a:latin typeface="Open Sans Light"/>
              <a:ea typeface="Open Sans Light"/>
              <a:cs typeface="Open Sans Light"/>
              <a:sym typeface="Open Sans Light"/>
            </a:endParaRPr>
          </a:p>
        </p:txBody>
      </p:sp>
      <p:pic>
        <p:nvPicPr>
          <p:cNvPr id="160" name="Google Shape;160;p19"/>
          <p:cNvPicPr preferRelativeResize="0"/>
          <p:nvPr/>
        </p:nvPicPr>
        <p:blipFill>
          <a:blip r:embed="rId4">
            <a:alphaModFix/>
          </a:blip>
          <a:stretch>
            <a:fillRect/>
          </a:stretch>
        </p:blipFill>
        <p:spPr>
          <a:xfrm>
            <a:off x="20649750" y="416675"/>
            <a:ext cx="3240748" cy="765615"/>
          </a:xfrm>
          <a:prstGeom prst="rect">
            <a:avLst/>
          </a:prstGeom>
          <a:noFill/>
          <a:ln>
            <a:noFill/>
          </a:ln>
        </p:spPr>
      </p:pic>
    </p:spTree>
    <p:extLst>
      <p:ext uri="{BB962C8B-B14F-4D97-AF65-F5344CB8AC3E}">
        <p14:creationId xmlns:p14="http://schemas.microsoft.com/office/powerpoint/2010/main" val="37034175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a:solidFill>
                  <a:srgbClr val="000000"/>
                </a:solidFill>
                <a:latin typeface="Open Sans"/>
                <a:ea typeface="Open Sans"/>
                <a:cs typeface="Open Sans"/>
                <a:sym typeface="Open Sans"/>
              </a:rPr>
              <a:t>Business Success Model</a:t>
            </a:r>
            <a:endParaRPr sz="7400" b="1" i="0" u="none" strike="noStrike" cap="none">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090"/>
          <a:stretch/>
        </p:blipFill>
        <p:spPr>
          <a:xfrm>
            <a:off x="2670849" y="2354095"/>
            <a:ext cx="19532737" cy="9105088"/>
          </a:xfrm>
          <a:prstGeom prst="rect">
            <a:avLst/>
          </a:prstGeom>
        </p:spPr>
      </p:pic>
      <p:sp>
        <p:nvSpPr>
          <p:cNvPr id="4" name="Rounded Rectangle 3"/>
          <p:cNvSpPr/>
          <p:nvPr/>
        </p:nvSpPr>
        <p:spPr>
          <a:xfrm>
            <a:off x="2237362" y="5739319"/>
            <a:ext cx="4941652" cy="5233481"/>
          </a:xfrm>
          <a:prstGeom prst="round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ight Arrow 8"/>
          <p:cNvSpPr/>
          <p:nvPr/>
        </p:nvSpPr>
        <p:spPr>
          <a:xfrm>
            <a:off x="8346332" y="7626485"/>
            <a:ext cx="2295728" cy="856034"/>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p:cNvSpPr txBox="1"/>
          <p:nvPr/>
        </p:nvSpPr>
        <p:spPr>
          <a:xfrm>
            <a:off x="11653737" y="7626485"/>
            <a:ext cx="7276289" cy="707886"/>
          </a:xfrm>
          <a:prstGeom prst="rect">
            <a:avLst/>
          </a:prstGeom>
          <a:noFill/>
        </p:spPr>
        <p:txBody>
          <a:bodyPr wrap="square" rtlCol="0">
            <a:spAutoFit/>
          </a:bodyPr>
          <a:lstStyle/>
          <a:p>
            <a:r>
              <a:rPr lang="en-IN" sz="4000" dirty="0" smtClean="0"/>
              <a:t>Build Log Or Build History</a:t>
            </a:r>
            <a:endParaRPr lang="en-IN" sz="4000" dirty="0"/>
          </a:p>
        </p:txBody>
      </p:sp>
    </p:spTree>
    <p:extLst>
      <p:ext uri="{BB962C8B-B14F-4D97-AF65-F5344CB8AC3E}">
        <p14:creationId xmlns:p14="http://schemas.microsoft.com/office/powerpoint/2010/main" val="163669017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Port</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4401" y="2208179"/>
            <a:ext cx="16592790" cy="895917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 name="Oval 2"/>
          <p:cNvSpPr/>
          <p:nvPr/>
        </p:nvSpPr>
        <p:spPr>
          <a:xfrm>
            <a:off x="6789907" y="2587557"/>
            <a:ext cx="2178995" cy="1089498"/>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 name="Straight Arrow Connector 4"/>
          <p:cNvCxnSpPr/>
          <p:nvPr/>
        </p:nvCxnSpPr>
        <p:spPr>
          <a:xfrm>
            <a:off x="8968902" y="3132306"/>
            <a:ext cx="1225686" cy="1225685"/>
          </a:xfrm>
          <a:prstGeom prst="straightConnector1">
            <a:avLst/>
          </a:prstGeom>
          <a:ln w="38100">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0194589" y="4513634"/>
            <a:ext cx="3132306" cy="523220"/>
          </a:xfrm>
          <a:prstGeom prst="rect">
            <a:avLst/>
          </a:prstGeom>
          <a:noFill/>
        </p:spPr>
        <p:txBody>
          <a:bodyPr wrap="square" rtlCol="0">
            <a:spAutoFit/>
          </a:bodyPr>
          <a:lstStyle/>
          <a:p>
            <a:r>
              <a:rPr lang="en-IN" sz="2800" dirty="0" smtClean="0"/>
              <a:t>This is 3000 port.</a:t>
            </a:r>
            <a:endParaRPr lang="en-IN" sz="2800" dirty="0"/>
          </a:p>
        </p:txBody>
      </p:sp>
    </p:spTree>
    <p:extLst>
      <p:ext uri="{BB962C8B-B14F-4D97-AF65-F5344CB8AC3E}">
        <p14:creationId xmlns:p14="http://schemas.microsoft.com/office/powerpoint/2010/main" val="63459866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9843" y="1984443"/>
            <a:ext cx="17549775" cy="98669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Oval 6"/>
          <p:cNvSpPr/>
          <p:nvPr/>
        </p:nvSpPr>
        <p:spPr>
          <a:xfrm>
            <a:off x="6575898" y="2393005"/>
            <a:ext cx="2645924" cy="1400783"/>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Arrow Connector 8"/>
          <p:cNvCxnSpPr/>
          <p:nvPr/>
        </p:nvCxnSpPr>
        <p:spPr>
          <a:xfrm flipV="1">
            <a:off x="8715983" y="3346315"/>
            <a:ext cx="0" cy="194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7" idx="6"/>
          </p:cNvCxnSpPr>
          <p:nvPr/>
        </p:nvCxnSpPr>
        <p:spPr>
          <a:xfrm>
            <a:off x="9221822" y="3093397"/>
            <a:ext cx="719846" cy="2062264"/>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077855" y="5564222"/>
            <a:ext cx="4396902" cy="646331"/>
          </a:xfrm>
          <a:prstGeom prst="rect">
            <a:avLst/>
          </a:prstGeom>
        </p:spPr>
        <p:txBody>
          <a:bodyPr wrap="square">
            <a:spAutoFit/>
          </a:bodyPr>
          <a:lstStyle/>
          <a:p>
            <a:r>
              <a:rPr lang="en-IN" sz="3600" dirty="0"/>
              <a:t>This is </a:t>
            </a:r>
            <a:r>
              <a:rPr lang="en-IN" sz="3600" dirty="0" smtClean="0"/>
              <a:t>3001 </a:t>
            </a:r>
            <a:r>
              <a:rPr lang="en-IN" sz="3600" dirty="0"/>
              <a:t>port.</a:t>
            </a:r>
          </a:p>
        </p:txBody>
      </p:sp>
    </p:spTree>
    <p:extLst>
      <p:ext uri="{BB962C8B-B14F-4D97-AF65-F5344CB8AC3E}">
        <p14:creationId xmlns:p14="http://schemas.microsoft.com/office/powerpoint/2010/main" val="296077205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Git Hub Directory</a:t>
            </a:r>
            <a:endParaRPr sz="7400" b="1" i="0" u="none" strike="noStrike" cap="none" dirty="0">
              <a:solidFill>
                <a:srgbClr val="000000"/>
              </a:solidFill>
              <a:latin typeface="Open Sans"/>
              <a:ea typeface="Open Sans"/>
              <a:cs typeface="Open Sans"/>
              <a:sym typeface="Open Sans"/>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7785"/>
          <a:stretch/>
        </p:blipFill>
        <p:spPr>
          <a:xfrm>
            <a:off x="3307403" y="2509736"/>
            <a:ext cx="19403405" cy="8968902"/>
          </a:xfrm>
          <a:prstGeom prst="rect">
            <a:avLst/>
          </a:prstGeom>
        </p:spPr>
      </p:pic>
    </p:spTree>
    <p:extLst>
      <p:ext uri="{BB962C8B-B14F-4D97-AF65-F5344CB8AC3E}">
        <p14:creationId xmlns:p14="http://schemas.microsoft.com/office/powerpoint/2010/main" val="229004067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33"/>
          <p:cNvSpPr txBox="1"/>
          <p:nvPr/>
        </p:nvSpPr>
        <p:spPr>
          <a:xfrm>
            <a:off x="4123210" y="5896198"/>
            <a:ext cx="16137580" cy="1923604"/>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500"/>
              <a:buFont typeface="Arial"/>
              <a:buNone/>
            </a:pPr>
            <a:r>
              <a:rPr lang="en-US" sz="12500" b="1" dirty="0" smtClean="0">
                <a:solidFill>
                  <a:schemeClr val="lt1"/>
                </a:solidFill>
                <a:latin typeface="Source Sans Pro"/>
                <a:ea typeface="Source Sans Pro"/>
                <a:cs typeface="Source Sans Pro"/>
                <a:sym typeface="Source Sans Pro"/>
              </a:rPr>
              <a:t>Thank You</a:t>
            </a:r>
            <a:endParaRPr sz="12500" b="1" i="0" u="none" strike="noStrike" cap="none" dirty="0">
              <a:solidFill>
                <a:schemeClr val="lt1"/>
              </a:solidFill>
              <a:latin typeface="Source Sans Pro"/>
              <a:ea typeface="Source Sans Pro"/>
              <a:cs typeface="Source Sans Pro"/>
              <a:sym typeface="Source Sans Pro"/>
            </a:endParaRPr>
          </a:p>
        </p:txBody>
      </p:sp>
      <p:grpSp>
        <p:nvGrpSpPr>
          <p:cNvPr id="581" name="Google Shape;581;p33"/>
          <p:cNvGrpSpPr/>
          <p:nvPr/>
        </p:nvGrpSpPr>
        <p:grpSpPr>
          <a:xfrm>
            <a:off x="6408684" y="5334600"/>
            <a:ext cx="11566632" cy="3046801"/>
            <a:chOff x="6301042" y="4227741"/>
            <a:chExt cx="11566632" cy="3046801"/>
          </a:xfrm>
        </p:grpSpPr>
        <p:grpSp>
          <p:nvGrpSpPr>
            <p:cNvPr id="582" name="Google Shape;582;p33"/>
            <p:cNvGrpSpPr/>
            <p:nvPr/>
          </p:nvGrpSpPr>
          <p:grpSpPr>
            <a:xfrm>
              <a:off x="6301042" y="4227741"/>
              <a:ext cx="1473200" cy="1463040"/>
              <a:chOff x="6009640" y="3769678"/>
              <a:chExt cx="1473200" cy="1463040"/>
            </a:xfrm>
          </p:grpSpPr>
          <p:cxnSp>
            <p:nvCxnSpPr>
              <p:cNvPr id="583" name="Google Shape;583;p33"/>
              <p:cNvCxnSpPr/>
              <p:nvPr/>
            </p:nvCxnSpPr>
            <p:spPr>
              <a:xfrm rot="10800000">
                <a:off x="6019800" y="3784600"/>
                <a:ext cx="1463040" cy="0"/>
              </a:xfrm>
              <a:prstGeom prst="straightConnector1">
                <a:avLst/>
              </a:prstGeom>
              <a:noFill/>
              <a:ln w="28575" cap="flat" cmpd="sng">
                <a:solidFill>
                  <a:schemeClr val="lt1"/>
                </a:solidFill>
                <a:prstDash val="solid"/>
                <a:miter lim="800000"/>
                <a:headEnd type="none" w="sm" len="sm"/>
                <a:tailEnd type="none" w="sm" len="sm"/>
              </a:ln>
            </p:spPr>
          </p:cxnSp>
          <p:cxnSp>
            <p:nvCxnSpPr>
              <p:cNvPr id="584" name="Google Shape;584;p33"/>
              <p:cNvCxnSpPr/>
              <p:nvPr/>
            </p:nvCxnSpPr>
            <p:spPr>
              <a:xfrm>
                <a:off x="6009640" y="3769678"/>
                <a:ext cx="0" cy="1463040"/>
              </a:xfrm>
              <a:prstGeom prst="straightConnector1">
                <a:avLst/>
              </a:prstGeom>
              <a:noFill/>
              <a:ln w="28575" cap="flat" cmpd="sng">
                <a:solidFill>
                  <a:schemeClr val="lt1"/>
                </a:solidFill>
                <a:prstDash val="solid"/>
                <a:miter lim="800000"/>
                <a:headEnd type="none" w="sm" len="sm"/>
                <a:tailEnd type="none" w="sm" len="sm"/>
              </a:ln>
            </p:spPr>
          </p:cxnSp>
        </p:grpSp>
        <p:grpSp>
          <p:nvGrpSpPr>
            <p:cNvPr id="585" name="Google Shape;585;p33"/>
            <p:cNvGrpSpPr/>
            <p:nvPr/>
          </p:nvGrpSpPr>
          <p:grpSpPr>
            <a:xfrm rot="10800000">
              <a:off x="16394474" y="5811502"/>
              <a:ext cx="1473200" cy="1463040"/>
              <a:chOff x="6009640" y="3769678"/>
              <a:chExt cx="1473200" cy="1463040"/>
            </a:xfrm>
          </p:grpSpPr>
          <p:cxnSp>
            <p:nvCxnSpPr>
              <p:cNvPr id="586" name="Google Shape;586;p33"/>
              <p:cNvCxnSpPr/>
              <p:nvPr/>
            </p:nvCxnSpPr>
            <p:spPr>
              <a:xfrm rot="10800000">
                <a:off x="6019800" y="3784600"/>
                <a:ext cx="1463040" cy="0"/>
              </a:xfrm>
              <a:prstGeom prst="straightConnector1">
                <a:avLst/>
              </a:prstGeom>
              <a:noFill/>
              <a:ln w="28575" cap="flat" cmpd="sng">
                <a:solidFill>
                  <a:schemeClr val="lt1"/>
                </a:solidFill>
                <a:prstDash val="solid"/>
                <a:miter lim="800000"/>
                <a:headEnd type="none" w="sm" len="sm"/>
                <a:tailEnd type="none" w="sm" len="sm"/>
              </a:ln>
            </p:spPr>
          </p:cxnSp>
          <p:cxnSp>
            <p:nvCxnSpPr>
              <p:cNvPr id="587" name="Google Shape;587;p33"/>
              <p:cNvCxnSpPr/>
              <p:nvPr/>
            </p:nvCxnSpPr>
            <p:spPr>
              <a:xfrm>
                <a:off x="6009640" y="3769678"/>
                <a:ext cx="0" cy="1463040"/>
              </a:xfrm>
              <a:prstGeom prst="straightConnector1">
                <a:avLst/>
              </a:prstGeom>
              <a:noFill/>
              <a:ln w="28575" cap="flat" cmpd="sng">
                <a:solidFill>
                  <a:schemeClr val="lt1"/>
                </a:solidFill>
                <a:prstDash val="solid"/>
                <a:miter lim="800000"/>
                <a:headEnd type="none" w="sm" len="sm"/>
                <a:tailEnd type="none" w="sm" len="sm"/>
              </a:ln>
            </p:spPr>
          </p:cxnSp>
        </p:grpSp>
      </p:grpSp>
    </p:spTree>
    <p:extLst>
      <p:ext uri="{BB962C8B-B14F-4D97-AF65-F5344CB8AC3E}">
        <p14:creationId xmlns:p14="http://schemas.microsoft.com/office/powerpoint/2010/main" val="37067552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5" name="Google Shape;135;p19"/>
          <p:cNvSpPr/>
          <p:nvPr/>
        </p:nvSpPr>
        <p:spPr>
          <a:xfrm>
            <a:off x="2084679" y="2160272"/>
            <a:ext cx="1199758" cy="1199756"/>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37" name="Google Shape;137;p19"/>
          <p:cNvSpPr txBox="1"/>
          <p:nvPr/>
        </p:nvSpPr>
        <p:spPr>
          <a:xfrm>
            <a:off x="2214658" y="2348274"/>
            <a:ext cx="939800" cy="823752"/>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dirty="0" smtClean="0">
                <a:solidFill>
                  <a:schemeClr val="lt1"/>
                </a:solidFill>
                <a:latin typeface="Open Sans Light"/>
                <a:ea typeface="Open Sans Light"/>
                <a:cs typeface="Open Sans Light"/>
                <a:sym typeface="Open Sans Light"/>
              </a:rPr>
              <a:t>06</a:t>
            </a:r>
            <a:endParaRPr sz="4800" b="0" i="0" u="none" strike="noStrike" cap="none" dirty="0">
              <a:solidFill>
                <a:schemeClr val="lt1"/>
              </a:solidFill>
              <a:latin typeface="Open Sans Light"/>
              <a:ea typeface="Open Sans Light"/>
              <a:cs typeface="Open Sans Light"/>
              <a:sym typeface="Open Sans Light"/>
            </a:endParaRPr>
          </a:p>
        </p:txBody>
      </p:sp>
      <p:sp>
        <p:nvSpPr>
          <p:cNvPr id="139" name="Google Shape;139;p19"/>
          <p:cNvSpPr txBox="1"/>
          <p:nvPr/>
        </p:nvSpPr>
        <p:spPr>
          <a:xfrm>
            <a:off x="4292285" y="2348274"/>
            <a:ext cx="11155238" cy="584775"/>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Use any type of Jenkins project.</a:t>
            </a:r>
            <a:endParaRPr sz="3800" b="0" i="0" u="none" strike="noStrike" cap="none" dirty="0">
              <a:solidFill>
                <a:schemeClr val="dk2"/>
              </a:solidFill>
              <a:latin typeface="Open Sans Light"/>
              <a:ea typeface="Open Sans Light"/>
              <a:cs typeface="Open Sans Light"/>
              <a:sym typeface="Open Sans Light"/>
            </a:endParaRPr>
          </a:p>
        </p:txBody>
      </p:sp>
      <p:sp>
        <p:nvSpPr>
          <p:cNvPr id="140" name="Google Shape;140;p19"/>
          <p:cNvSpPr/>
          <p:nvPr/>
        </p:nvSpPr>
        <p:spPr>
          <a:xfrm>
            <a:off x="2084679" y="3716795"/>
            <a:ext cx="1199758" cy="1199756"/>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42" name="Google Shape;142;p19"/>
          <p:cNvSpPr txBox="1"/>
          <p:nvPr/>
        </p:nvSpPr>
        <p:spPr>
          <a:xfrm>
            <a:off x="2214658" y="3904797"/>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dirty="0" smtClean="0">
                <a:solidFill>
                  <a:schemeClr val="lt1"/>
                </a:solidFill>
                <a:latin typeface="Open Sans Light"/>
                <a:ea typeface="Open Sans Light"/>
                <a:cs typeface="Open Sans Light"/>
                <a:sym typeface="Open Sans Light"/>
              </a:rPr>
              <a:t>07</a:t>
            </a:r>
            <a:endParaRPr sz="4800" b="0" i="0" u="none" strike="noStrike" cap="none" dirty="0">
              <a:solidFill>
                <a:schemeClr val="lt1"/>
              </a:solidFill>
              <a:latin typeface="Open Sans Light"/>
              <a:ea typeface="Open Sans Light"/>
              <a:cs typeface="Open Sans Light"/>
              <a:sym typeface="Open Sans Light"/>
            </a:endParaRPr>
          </a:p>
        </p:txBody>
      </p:sp>
      <p:sp>
        <p:nvSpPr>
          <p:cNvPr id="144" name="Google Shape;144;p19"/>
          <p:cNvSpPr txBox="1"/>
          <p:nvPr/>
        </p:nvSpPr>
        <p:spPr>
          <a:xfrm>
            <a:off x="4292285" y="3888754"/>
            <a:ext cx="13917894" cy="584775"/>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Implement use of Global Tools Configuration to use </a:t>
            </a:r>
            <a:r>
              <a:rPr lang="en-US" sz="3800" dirty="0" smtClean="0">
                <a:solidFill>
                  <a:schemeClr val="dk2"/>
                </a:solidFill>
                <a:latin typeface="Open Sans Light"/>
                <a:ea typeface="Open Sans Light"/>
                <a:cs typeface="Open Sans Light"/>
                <a:sym typeface="Open Sans Light"/>
              </a:rPr>
              <a:t>Node JS </a:t>
            </a:r>
            <a:r>
              <a:rPr lang="en-US" sz="3800" dirty="0" smtClean="0">
                <a:solidFill>
                  <a:schemeClr val="dk2"/>
                </a:solidFill>
                <a:latin typeface="Open Sans Light"/>
                <a:ea typeface="Open Sans Light"/>
                <a:cs typeface="Open Sans Light"/>
                <a:sym typeface="Open Sans Light"/>
              </a:rPr>
              <a:t>effectively.</a:t>
            </a:r>
            <a:endParaRPr sz="3800" b="0" i="0" u="none" strike="noStrike" cap="none" dirty="0">
              <a:solidFill>
                <a:schemeClr val="dk2"/>
              </a:solidFill>
              <a:latin typeface="Open Sans Light"/>
              <a:ea typeface="Open Sans Light"/>
              <a:cs typeface="Open Sans Light"/>
              <a:sym typeface="Open Sans Light"/>
            </a:endParaRPr>
          </a:p>
        </p:txBody>
      </p:sp>
      <p:sp>
        <p:nvSpPr>
          <p:cNvPr id="145" name="Google Shape;145;p19"/>
          <p:cNvSpPr/>
          <p:nvPr/>
        </p:nvSpPr>
        <p:spPr>
          <a:xfrm>
            <a:off x="2084679" y="5355496"/>
            <a:ext cx="1199758" cy="1199756"/>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47" name="Google Shape;147;p19"/>
          <p:cNvSpPr txBox="1"/>
          <p:nvPr/>
        </p:nvSpPr>
        <p:spPr>
          <a:xfrm>
            <a:off x="2214658" y="5543498"/>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dirty="0" smtClean="0">
                <a:solidFill>
                  <a:schemeClr val="lt1"/>
                </a:solidFill>
                <a:latin typeface="Open Sans Light"/>
                <a:ea typeface="Open Sans Light"/>
                <a:cs typeface="Open Sans Light"/>
                <a:sym typeface="Open Sans Light"/>
              </a:rPr>
              <a:t>08</a:t>
            </a:r>
            <a:endParaRPr sz="4800" b="0" i="0" u="none" strike="noStrike" cap="none" dirty="0">
              <a:solidFill>
                <a:schemeClr val="lt1"/>
              </a:solidFill>
              <a:latin typeface="Open Sans Light"/>
              <a:ea typeface="Open Sans Light"/>
              <a:cs typeface="Open Sans Light"/>
              <a:sym typeface="Open Sans Light"/>
            </a:endParaRPr>
          </a:p>
        </p:txBody>
      </p:sp>
      <p:sp>
        <p:nvSpPr>
          <p:cNvPr id="149" name="Google Shape;149;p19"/>
          <p:cNvSpPr txBox="1"/>
          <p:nvPr/>
        </p:nvSpPr>
        <p:spPr>
          <a:xfrm>
            <a:off x="4292285" y="5662987"/>
            <a:ext cx="15474319" cy="584775"/>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Jenkins should be set up on a Cloud Virtual Machine and not from the local system</a:t>
            </a:r>
            <a:endParaRPr sz="1400" b="0" i="0" u="none" strike="noStrike" cap="none" dirty="0">
              <a:solidFill>
                <a:srgbClr val="000000"/>
              </a:solidFill>
              <a:latin typeface="Arial"/>
              <a:ea typeface="Arial"/>
              <a:cs typeface="Arial"/>
              <a:sym typeface="Arial"/>
            </a:endParaRPr>
          </a:p>
        </p:txBody>
      </p:sp>
      <p:sp>
        <p:nvSpPr>
          <p:cNvPr id="150" name="Google Shape;150;p19"/>
          <p:cNvSpPr/>
          <p:nvPr/>
        </p:nvSpPr>
        <p:spPr>
          <a:xfrm>
            <a:off x="2084679" y="6994197"/>
            <a:ext cx="1199758" cy="1199756"/>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Calibri"/>
              <a:ea typeface="Calibri"/>
              <a:cs typeface="Calibri"/>
              <a:sym typeface="Calibri"/>
            </a:endParaRPr>
          </a:p>
        </p:txBody>
      </p:sp>
      <p:sp>
        <p:nvSpPr>
          <p:cNvPr id="152" name="Google Shape;152;p19"/>
          <p:cNvSpPr txBox="1"/>
          <p:nvPr/>
        </p:nvSpPr>
        <p:spPr>
          <a:xfrm>
            <a:off x="2214658" y="7182199"/>
            <a:ext cx="939800" cy="886397"/>
          </a:xfrm>
          <a:prstGeom prst="rect">
            <a:avLst/>
          </a:prstGeom>
          <a:noFill/>
          <a:ln>
            <a:noFill/>
          </a:ln>
        </p:spPr>
        <p:txBody>
          <a:bodyPr spcFirstLastPara="1" wrap="square" lIns="0" tIns="0" rIns="0" bIns="0" anchor="t" anchorCtr="0">
            <a:noAutofit/>
          </a:bodyPr>
          <a:lstStyle/>
          <a:p>
            <a:pPr marL="0" marR="0" lvl="0" indent="0" algn="ctr" rtl="0">
              <a:lnSpc>
                <a:spcPct val="120000"/>
              </a:lnSpc>
              <a:spcBef>
                <a:spcPts val="0"/>
              </a:spcBef>
              <a:spcAft>
                <a:spcPts val="0"/>
              </a:spcAft>
              <a:buClr>
                <a:srgbClr val="000000"/>
              </a:buClr>
              <a:buSzPts val="4800"/>
              <a:buFont typeface="Arial"/>
              <a:buNone/>
            </a:pPr>
            <a:r>
              <a:rPr lang="en-US" sz="4800" b="0" i="0" u="none" strike="noStrike" cap="none" dirty="0" smtClean="0">
                <a:solidFill>
                  <a:schemeClr val="lt1"/>
                </a:solidFill>
                <a:latin typeface="Open Sans Light"/>
                <a:ea typeface="Open Sans Light"/>
                <a:cs typeface="Open Sans Light"/>
                <a:sym typeface="Open Sans Light"/>
              </a:rPr>
              <a:t>09</a:t>
            </a:r>
            <a:endParaRPr sz="4800" b="0" i="0" u="none" strike="noStrike" cap="none" dirty="0">
              <a:solidFill>
                <a:schemeClr val="lt1"/>
              </a:solidFill>
              <a:latin typeface="Open Sans Light"/>
              <a:ea typeface="Open Sans Light"/>
              <a:cs typeface="Open Sans Light"/>
              <a:sym typeface="Open Sans Light"/>
            </a:endParaRPr>
          </a:p>
        </p:txBody>
      </p:sp>
      <p:sp>
        <p:nvSpPr>
          <p:cNvPr id="154" name="Google Shape;154;p19"/>
          <p:cNvSpPr txBox="1"/>
          <p:nvPr/>
        </p:nvSpPr>
        <p:spPr>
          <a:xfrm>
            <a:off x="4292285" y="7301688"/>
            <a:ext cx="15960702" cy="584775"/>
          </a:xfrm>
          <a:prstGeom prst="rect">
            <a:avLst/>
          </a:prstGeom>
          <a:noFill/>
          <a:ln>
            <a:noFill/>
          </a:ln>
        </p:spPr>
        <p:txBody>
          <a:bodyPr spcFirstLastPara="1" wrap="square" lIns="0" tIns="0" rIns="0" bIns="0" anchor="t" anchorCtr="0">
            <a:noAutofit/>
          </a:bodyPr>
          <a:lstStyle/>
          <a:p>
            <a:pPr lvl="0">
              <a:buSzPts val="3800"/>
            </a:pPr>
            <a:r>
              <a:rPr lang="en-US" sz="3800" dirty="0">
                <a:solidFill>
                  <a:schemeClr val="dk2"/>
                </a:solidFill>
                <a:latin typeface="Open Sans Light"/>
                <a:ea typeface="Open Sans Light"/>
                <a:cs typeface="Open Sans Light"/>
                <a:sym typeface="Open Sans Light"/>
              </a:rPr>
              <a:t>The validations can be performed by hitting endpoints: &lt;VM_IP&gt;:3000 or &lt;VM_IP&gt;:3001</a:t>
            </a:r>
            <a:endParaRPr sz="3800" b="0" i="0" u="none" strike="noStrike" cap="none" dirty="0">
              <a:solidFill>
                <a:schemeClr val="dk2"/>
              </a:solidFill>
              <a:latin typeface="Open Sans Light"/>
              <a:ea typeface="Open Sans Light"/>
              <a:cs typeface="Open Sans Light"/>
              <a:sym typeface="Open Sans Light"/>
            </a:endParaRPr>
          </a:p>
        </p:txBody>
      </p:sp>
      <p:pic>
        <p:nvPicPr>
          <p:cNvPr id="160" name="Google Shape;160;p19"/>
          <p:cNvPicPr preferRelativeResize="0"/>
          <p:nvPr/>
        </p:nvPicPr>
        <p:blipFill>
          <a:blip r:embed="rId3">
            <a:alphaModFix/>
          </a:blip>
          <a:stretch>
            <a:fillRect/>
          </a:stretch>
        </p:blipFill>
        <p:spPr>
          <a:xfrm>
            <a:off x="20649750" y="416675"/>
            <a:ext cx="3240748" cy="765615"/>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1741251" y="488705"/>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Things to Remember</a:t>
            </a:r>
            <a:endParaRPr sz="7400" b="1" i="0" u="none" strike="noStrike" cap="none" dirty="0">
              <a:solidFill>
                <a:srgbClr val="000000"/>
              </a:solidFill>
              <a:latin typeface="Open Sans"/>
              <a:ea typeface="Open Sans"/>
              <a:cs typeface="Open Sans"/>
              <a:sym typeface="Open Sans"/>
            </a:endParaRPr>
          </a:p>
        </p:txBody>
      </p:sp>
      <p:sp>
        <p:nvSpPr>
          <p:cNvPr id="6" name="TextBox 5"/>
          <p:cNvSpPr txBox="1"/>
          <p:nvPr/>
        </p:nvSpPr>
        <p:spPr>
          <a:xfrm>
            <a:off x="2162783" y="2497576"/>
            <a:ext cx="20188136" cy="914197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4800" dirty="0"/>
              <a:t>Jenkins should be set up on a Cloud Virtual Machine and not from the local </a:t>
            </a:r>
            <a:r>
              <a:rPr lang="en-US" sz="4800" dirty="0" smtClean="0"/>
              <a:t>system.</a:t>
            </a:r>
            <a:endParaRPr lang="en-US" sz="4800" dirty="0"/>
          </a:p>
          <a:p>
            <a:pPr marL="342900" indent="-342900">
              <a:lnSpc>
                <a:spcPct val="150000"/>
              </a:lnSpc>
              <a:buFont typeface="Arial" panose="020B0604020202020204" pitchFamily="34" charset="0"/>
              <a:buChar char="•"/>
            </a:pPr>
            <a:r>
              <a:rPr lang="en-US" sz="4800" dirty="0"/>
              <a:t>Any commits to the ‘main’ branch should trigger the job on Jenkins and start the build </a:t>
            </a:r>
            <a:r>
              <a:rPr lang="en-US" sz="4800" dirty="0" smtClean="0"/>
              <a:t>process.</a:t>
            </a:r>
            <a:endParaRPr lang="en-US" sz="4800" dirty="0"/>
          </a:p>
          <a:p>
            <a:pPr marL="342900" indent="-342900">
              <a:lnSpc>
                <a:spcPct val="150000"/>
              </a:lnSpc>
              <a:buFont typeface="Arial" panose="020B0604020202020204" pitchFamily="34" charset="0"/>
              <a:buChar char="•"/>
            </a:pPr>
            <a:r>
              <a:rPr lang="en-US" sz="4800" dirty="0"/>
              <a:t>Use </a:t>
            </a:r>
            <a:r>
              <a:rPr lang="en-US" sz="4800" dirty="0" err="1"/>
              <a:t>Github</a:t>
            </a:r>
            <a:r>
              <a:rPr lang="en-US" sz="4800" dirty="0"/>
              <a:t> </a:t>
            </a:r>
            <a:r>
              <a:rPr lang="en-US" sz="4800" dirty="0" err="1"/>
              <a:t>webhooks</a:t>
            </a:r>
            <a:r>
              <a:rPr lang="en-US" sz="4800" dirty="0"/>
              <a:t> to trigger </a:t>
            </a:r>
            <a:r>
              <a:rPr lang="en-US" sz="4800" dirty="0" smtClean="0"/>
              <a:t>builds.</a:t>
            </a:r>
            <a:endParaRPr lang="en-US" sz="4800" dirty="0"/>
          </a:p>
          <a:p>
            <a:pPr marL="342900" indent="-342900">
              <a:lnSpc>
                <a:spcPct val="150000"/>
              </a:lnSpc>
              <a:buFont typeface="Arial" panose="020B0604020202020204" pitchFamily="34" charset="0"/>
              <a:buChar char="•"/>
            </a:pPr>
            <a:r>
              <a:rPr lang="en-US" sz="4800" dirty="0"/>
              <a:t>The first part of the Jenkins job should be creating the </a:t>
            </a:r>
            <a:r>
              <a:rPr lang="en-US" sz="4800" dirty="0" smtClean="0"/>
              <a:t>package.</a:t>
            </a:r>
            <a:endParaRPr lang="en-US" sz="4800" dirty="0"/>
          </a:p>
          <a:p>
            <a:pPr marL="342900" indent="-342900">
              <a:lnSpc>
                <a:spcPct val="150000"/>
              </a:lnSpc>
              <a:buFont typeface="Arial" panose="020B0604020202020204" pitchFamily="34" charset="0"/>
              <a:buChar char="•"/>
            </a:pPr>
            <a:r>
              <a:rPr lang="en-US" sz="4800" dirty="0"/>
              <a:t>The second part of the Jenkins job will be to send the package to another VM and run it </a:t>
            </a:r>
            <a:r>
              <a:rPr lang="en-US" sz="4800" dirty="0" smtClean="0"/>
              <a:t>there.</a:t>
            </a:r>
            <a:endParaRPr lang="en-US" sz="4800" dirty="0"/>
          </a:p>
        </p:txBody>
      </p:sp>
    </p:spTree>
    <p:extLst>
      <p:ext uri="{BB962C8B-B14F-4D97-AF65-F5344CB8AC3E}">
        <p14:creationId xmlns:p14="http://schemas.microsoft.com/office/powerpoint/2010/main" val="42687376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txBox="1">
            <a:spLocks noGrp="1"/>
          </p:cNvSpPr>
          <p:nvPr>
            <p:ph type="title"/>
          </p:nvPr>
        </p:nvSpPr>
        <p:spPr>
          <a:xfrm>
            <a:off x="8136942" y="570004"/>
            <a:ext cx="8109626" cy="1163097"/>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US" sz="7400" b="1" i="0" u="none" strike="noStrike" cap="none" dirty="0" smtClean="0">
                <a:solidFill>
                  <a:schemeClr val="dk2"/>
                </a:solidFill>
                <a:latin typeface="Source Sans Pro"/>
                <a:ea typeface="Source Sans Pro"/>
                <a:cs typeface="Source Sans Pro"/>
                <a:sym typeface="Source Sans Pro"/>
              </a:rPr>
              <a:t>Introduction</a:t>
            </a:r>
            <a:endParaRPr sz="7400" b="1" i="0" u="none" strike="noStrike" cap="none" dirty="0">
              <a:solidFill>
                <a:schemeClr val="dk2"/>
              </a:solidFill>
              <a:latin typeface="Source Sans Pro"/>
              <a:ea typeface="Source Sans Pro"/>
              <a:cs typeface="Source Sans Pro"/>
              <a:sym typeface="Source Sans Pro"/>
            </a:endParaRPr>
          </a:p>
        </p:txBody>
      </p:sp>
      <p:sp>
        <p:nvSpPr>
          <p:cNvPr id="167" name="Google Shape;167;p20"/>
          <p:cNvSpPr txBox="1"/>
          <p:nvPr/>
        </p:nvSpPr>
        <p:spPr>
          <a:xfrm>
            <a:off x="1676401" y="4256992"/>
            <a:ext cx="5753483" cy="8350055"/>
          </a:xfrm>
          <a:prstGeom prst="rect">
            <a:avLst/>
          </a:prstGeom>
          <a:noFill/>
          <a:ln>
            <a:noFill/>
          </a:ln>
        </p:spPr>
        <p:txBody>
          <a:bodyPr spcFirstLastPara="1" wrap="square" lIns="0" tIns="0" rIns="0" bIns="0" anchor="t" anchorCtr="0">
            <a:noAutofit/>
          </a:bodyPr>
          <a:lstStyle/>
          <a:p>
            <a:pPr lvl="0">
              <a:lnSpc>
                <a:spcPct val="140000"/>
              </a:lnSpc>
              <a:buSzPts val="2400"/>
            </a:pPr>
            <a:r>
              <a:rPr lang="en-US" sz="2400" dirty="0">
                <a:solidFill>
                  <a:schemeClr val="bg2"/>
                </a:solidFill>
                <a:latin typeface="Open Sans Light"/>
                <a:ea typeface="Open Sans Light"/>
                <a:cs typeface="Open Sans Light"/>
                <a:sym typeface="Open Sans Light"/>
              </a:rPr>
              <a:t>Amazon Web Services, Inc. (AWS) is a subsidiary of Amazon providing on-demand </a:t>
            </a:r>
            <a:r>
              <a:rPr lang="en-US" sz="2400" dirty="0" smtClean="0">
                <a:solidFill>
                  <a:schemeClr val="bg2"/>
                </a:solidFill>
                <a:latin typeface="Open Sans Light"/>
                <a:ea typeface="Open Sans Light"/>
                <a:cs typeface="Open Sans Light"/>
                <a:sym typeface="Open Sans Light"/>
              </a:rPr>
              <a:t>cloud computing</a:t>
            </a:r>
            <a:r>
              <a:rPr lang="en-US" sz="2400" dirty="0">
                <a:solidFill>
                  <a:schemeClr val="bg2"/>
                </a:solidFill>
                <a:latin typeface="Open Sans Light"/>
                <a:ea typeface="Open Sans Light"/>
                <a:cs typeface="Open Sans Light"/>
                <a:sym typeface="Open Sans Light"/>
              </a:rPr>
              <a:t> platforms and APIs to individuals, companies, and governments, on a metered pay-as-you-go basis. These cloud computing web services provide a variety of basic abstract technical infrastructure and distributed computing building blocks and tools. One of these services is Amazon Elastic Compute Cloud (EC2), which allows users to have at their disposal a virtual cluster of computers, available all the time, through the Internet.</a:t>
            </a:r>
          </a:p>
          <a:p>
            <a:pPr lvl="0">
              <a:lnSpc>
                <a:spcPct val="140000"/>
              </a:lnSpc>
              <a:buSzPts val="2400"/>
            </a:pPr>
            <a:endParaRPr sz="2400" i="0" u="none" strike="noStrike" cap="none" dirty="0">
              <a:solidFill>
                <a:schemeClr val="bg2"/>
              </a:solidFill>
              <a:latin typeface="Open Sans Light"/>
              <a:ea typeface="Open Sans Light"/>
              <a:cs typeface="Open Sans Light"/>
              <a:sym typeface="Open Sans Light"/>
            </a:endParaRPr>
          </a:p>
        </p:txBody>
      </p:sp>
      <p:sp>
        <p:nvSpPr>
          <p:cNvPr id="168" name="Google Shape;168;p20"/>
          <p:cNvSpPr txBox="1"/>
          <p:nvPr/>
        </p:nvSpPr>
        <p:spPr>
          <a:xfrm>
            <a:off x="1679568" y="3365841"/>
            <a:ext cx="5750806" cy="646331"/>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4200"/>
              <a:buFont typeface="Arial"/>
              <a:buNone/>
            </a:pPr>
            <a:r>
              <a:rPr lang="en-IN" sz="4200" b="1" i="0" u="none" strike="noStrike" cap="none" dirty="0" smtClean="0">
                <a:solidFill>
                  <a:schemeClr val="dk2"/>
                </a:solidFill>
                <a:latin typeface="Open Sans Light"/>
                <a:ea typeface="Open Sans Light"/>
                <a:cs typeface="Open Sans Light"/>
                <a:sym typeface="Open Sans Light"/>
              </a:rPr>
              <a:t>Amazon AWS</a:t>
            </a:r>
            <a:endParaRPr sz="4200" b="1" i="0" u="none" strike="noStrike" cap="none" dirty="0">
              <a:solidFill>
                <a:schemeClr val="dk2"/>
              </a:solidFill>
              <a:latin typeface="Open Sans Light"/>
              <a:ea typeface="Open Sans Light"/>
              <a:cs typeface="Open Sans Light"/>
              <a:sym typeface="Open Sans Light"/>
            </a:endParaRPr>
          </a:p>
        </p:txBody>
      </p:sp>
      <p:sp>
        <p:nvSpPr>
          <p:cNvPr id="169" name="Google Shape;169;p20"/>
          <p:cNvSpPr txBox="1"/>
          <p:nvPr/>
        </p:nvSpPr>
        <p:spPr>
          <a:xfrm>
            <a:off x="9315014" y="4256993"/>
            <a:ext cx="5753483" cy="5065426"/>
          </a:xfrm>
          <a:prstGeom prst="rect">
            <a:avLst/>
          </a:prstGeom>
          <a:noFill/>
          <a:ln>
            <a:noFill/>
          </a:ln>
        </p:spPr>
        <p:txBody>
          <a:bodyPr spcFirstLastPara="1" wrap="square" lIns="0" tIns="0" rIns="0" bIns="0" anchor="t" anchorCtr="0">
            <a:noAutofit/>
          </a:bodyPr>
          <a:lstStyle/>
          <a:p>
            <a:pPr lvl="0">
              <a:lnSpc>
                <a:spcPct val="140000"/>
              </a:lnSpc>
              <a:buSzPts val="2400"/>
            </a:pPr>
            <a:r>
              <a:rPr lang="en-US" sz="2400" dirty="0">
                <a:latin typeface="Open Sans" panose="020B0604020202020204" charset="0"/>
                <a:ea typeface="Open Sans" panose="020B0604020202020204" charset="0"/>
                <a:cs typeface="Open Sans" panose="020B0604020202020204" charset="0"/>
              </a:rPr>
              <a:t>Jenkins is a self-contained, open source automation server which can be used to automate all sorts of tasks related to building, testing, and delivering or deploying software.</a:t>
            </a:r>
          </a:p>
          <a:p>
            <a:pPr lvl="0">
              <a:lnSpc>
                <a:spcPct val="140000"/>
              </a:lnSpc>
              <a:buSzPts val="2400"/>
            </a:pPr>
            <a:endParaRPr lang="en-US" sz="2400" dirty="0">
              <a:latin typeface="Open Sans" panose="020B0604020202020204" charset="0"/>
              <a:ea typeface="Open Sans" panose="020B0604020202020204" charset="0"/>
              <a:cs typeface="Open Sans" panose="020B0604020202020204" charset="0"/>
            </a:endParaRPr>
          </a:p>
          <a:p>
            <a:pPr lvl="0">
              <a:lnSpc>
                <a:spcPct val="140000"/>
              </a:lnSpc>
              <a:buSzPts val="2400"/>
            </a:pPr>
            <a:r>
              <a:rPr lang="en-US" sz="2400" dirty="0">
                <a:latin typeface="Open Sans" panose="020B0604020202020204" charset="0"/>
                <a:ea typeface="Open Sans" panose="020B0604020202020204" charset="0"/>
                <a:cs typeface="Open Sans" panose="020B0604020202020204" charset="0"/>
              </a:rPr>
              <a:t>Jenkins can be installed through native system packages, Docker, or even run standalone by any machine with a Java Runtime Environment (JRE) installed.</a:t>
            </a:r>
            <a:endParaRPr sz="2400" b="0" i="0" u="none" strike="noStrike" cap="none" dirty="0">
              <a:solidFill>
                <a:srgbClr val="000000"/>
              </a:solidFill>
              <a:latin typeface="Open Sans" panose="020B0604020202020204" charset="0"/>
              <a:ea typeface="Open Sans" panose="020B0604020202020204" charset="0"/>
              <a:cs typeface="Open Sans" panose="020B0604020202020204" charset="0"/>
              <a:sym typeface="Arial"/>
            </a:endParaRPr>
          </a:p>
        </p:txBody>
      </p:sp>
      <p:sp>
        <p:nvSpPr>
          <p:cNvPr id="170" name="Google Shape;170;p20"/>
          <p:cNvSpPr txBox="1"/>
          <p:nvPr/>
        </p:nvSpPr>
        <p:spPr>
          <a:xfrm>
            <a:off x="9318181" y="3365841"/>
            <a:ext cx="5750806" cy="646331"/>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4200"/>
              <a:buFont typeface="Arial"/>
              <a:buNone/>
            </a:pPr>
            <a:r>
              <a:rPr lang="en-IN" sz="4200" b="1" i="0" u="none" strike="noStrike" cap="none" dirty="0" smtClean="0">
                <a:solidFill>
                  <a:schemeClr val="dk2"/>
                </a:solidFill>
                <a:latin typeface="Open Sans Light"/>
                <a:ea typeface="Open Sans Light"/>
                <a:cs typeface="Open Sans Light"/>
                <a:sym typeface="Open Sans Light"/>
              </a:rPr>
              <a:t>Jenkins</a:t>
            </a:r>
            <a:endParaRPr sz="4200" b="1" i="0" u="none" strike="noStrike" cap="none" dirty="0">
              <a:solidFill>
                <a:schemeClr val="dk2"/>
              </a:solidFill>
              <a:latin typeface="Open Sans Light"/>
              <a:ea typeface="Open Sans Light"/>
              <a:cs typeface="Open Sans Light"/>
              <a:sym typeface="Open Sans Light"/>
            </a:endParaRPr>
          </a:p>
        </p:txBody>
      </p:sp>
      <p:sp>
        <p:nvSpPr>
          <p:cNvPr id="171" name="Google Shape;171;p20"/>
          <p:cNvSpPr txBox="1"/>
          <p:nvPr/>
        </p:nvSpPr>
        <p:spPr>
          <a:xfrm>
            <a:off x="16954117" y="4256993"/>
            <a:ext cx="5753483" cy="7183505"/>
          </a:xfrm>
          <a:prstGeom prst="rect">
            <a:avLst/>
          </a:prstGeom>
          <a:noFill/>
          <a:ln>
            <a:noFill/>
          </a:ln>
        </p:spPr>
        <p:txBody>
          <a:bodyPr spcFirstLastPara="1" wrap="square" lIns="0" tIns="0" rIns="0" bIns="0" anchor="t" anchorCtr="0">
            <a:noAutofit/>
          </a:bodyPr>
          <a:lstStyle/>
          <a:p>
            <a:pPr lvl="0">
              <a:lnSpc>
                <a:spcPct val="140000"/>
              </a:lnSpc>
              <a:buSzPts val="2400"/>
            </a:pPr>
            <a:r>
              <a:rPr lang="en-US" sz="2400" dirty="0">
                <a:solidFill>
                  <a:schemeClr val="dk2"/>
                </a:solidFill>
                <a:latin typeface="Open Sans Light"/>
                <a:ea typeface="Open Sans Light"/>
                <a:cs typeface="Open Sans Light"/>
                <a:sym typeface="Open Sans Light"/>
              </a:rPr>
              <a:t>Docker Hub is the world’s largest repository of container images with an array of content sources including container community developers, open source projects and independent software vendors (ISV) building and distributing their code in containers. Users get access to free public repositories for storing and sharing images or can choose subscription plan for private repos.</a:t>
            </a:r>
            <a:endParaRPr sz="2400" b="0" i="0" u="none" strike="noStrike" cap="none" dirty="0">
              <a:solidFill>
                <a:schemeClr val="dk2"/>
              </a:solidFill>
              <a:latin typeface="Open Sans Light"/>
              <a:ea typeface="Open Sans Light"/>
              <a:cs typeface="Open Sans Light"/>
              <a:sym typeface="Open Sans Light"/>
            </a:endParaRPr>
          </a:p>
        </p:txBody>
      </p:sp>
      <p:sp>
        <p:nvSpPr>
          <p:cNvPr id="172" name="Google Shape;172;p20"/>
          <p:cNvSpPr txBox="1"/>
          <p:nvPr/>
        </p:nvSpPr>
        <p:spPr>
          <a:xfrm>
            <a:off x="16957284" y="3365841"/>
            <a:ext cx="5750806" cy="646331"/>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4200"/>
              <a:buFont typeface="Arial"/>
              <a:buNone/>
            </a:pPr>
            <a:r>
              <a:rPr lang="en-IN" sz="4200" b="1" i="0" u="none" strike="noStrike" cap="none" dirty="0" smtClean="0">
                <a:solidFill>
                  <a:schemeClr val="dk2"/>
                </a:solidFill>
                <a:latin typeface="Open Sans Light"/>
                <a:ea typeface="Open Sans Light"/>
                <a:cs typeface="Open Sans Light"/>
                <a:sym typeface="Open Sans Light"/>
              </a:rPr>
              <a:t>Docker</a:t>
            </a:r>
            <a:endParaRPr sz="4200" b="1" i="0" u="none" strike="noStrike" cap="none" dirty="0">
              <a:solidFill>
                <a:schemeClr val="dk2"/>
              </a:solidFill>
              <a:latin typeface="Open Sans Light"/>
              <a:ea typeface="Open Sans Light"/>
              <a:cs typeface="Open Sans Light"/>
              <a:sym typeface="Open Sans Light"/>
            </a:endParaRPr>
          </a:p>
        </p:txBody>
      </p:sp>
      <p:sp>
        <p:nvSpPr>
          <p:cNvPr id="2" name="Text Placeholder 1"/>
          <p:cNvSpPr>
            <a:spLocks noGrp="1"/>
          </p:cNvSpPr>
          <p:nvPr>
            <p:ph type="body" idx="1"/>
          </p:nvPr>
        </p:nvSpPr>
        <p:spPr/>
        <p:txBody>
          <a:bodyPr/>
          <a:lstStyle/>
          <a:p>
            <a:r>
              <a:rPr lang="en-IN" dirty="0" smtClean="0"/>
              <a:t>Information about Platform Used</a:t>
            </a:r>
            <a:endParaRPr lang="en-IN"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1741251" y="488705"/>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AWS Instance</a:t>
            </a:r>
            <a:endParaRPr sz="7400" b="1" i="0" u="none" strike="noStrike" cap="none" dirty="0">
              <a:solidFill>
                <a:srgbClr val="000000"/>
              </a:solidFill>
              <a:latin typeface="Open Sans"/>
              <a:ea typeface="Open Sans"/>
              <a:cs typeface="Open Sans"/>
              <a:sym typeface="Open Sans"/>
            </a:endParaRPr>
          </a:p>
        </p:txBody>
      </p:sp>
      <p:pic>
        <p:nvPicPr>
          <p:cNvPr id="178" name="Google Shape;178;p21"/>
          <p:cNvPicPr preferRelativeResize="0"/>
          <p:nvPr/>
        </p:nvPicPr>
        <p:blipFill rotWithShape="1">
          <a:blip r:embed="rId3">
            <a:alphaModFix/>
          </a:blip>
          <a:srcRect t="160"/>
          <a:stretch/>
        </p:blipFill>
        <p:spPr>
          <a:xfrm>
            <a:off x="3424136" y="2062264"/>
            <a:ext cx="17665430" cy="10428051"/>
          </a:xfrm>
          <a:prstGeom prst="rect">
            <a:avLst/>
          </a:prstGeom>
          <a:noFill/>
          <a:ln>
            <a:solidFill>
              <a:schemeClr val="bg2"/>
            </a:solidFill>
          </a:ln>
        </p:spPr>
      </p:pic>
      <p:cxnSp>
        <p:nvCxnSpPr>
          <p:cNvPr id="5" name="Straight Arrow Connector 4"/>
          <p:cNvCxnSpPr/>
          <p:nvPr/>
        </p:nvCxnSpPr>
        <p:spPr>
          <a:xfrm>
            <a:off x="19922247" y="3404681"/>
            <a:ext cx="1400783" cy="13618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1323030" y="4669276"/>
            <a:ext cx="2626468" cy="830997"/>
          </a:xfrm>
          <a:prstGeom prst="rect">
            <a:avLst/>
          </a:prstGeom>
          <a:noFill/>
        </p:spPr>
        <p:txBody>
          <a:bodyPr wrap="square" rtlCol="0">
            <a:spAutoFit/>
          </a:bodyPr>
          <a:lstStyle/>
          <a:p>
            <a:r>
              <a:rPr lang="en-IN" sz="2400" dirty="0" smtClean="0"/>
              <a:t>Used to Launch a new Instance.</a:t>
            </a:r>
            <a:endParaRPr lang="en-IN" sz="24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55"/>
          <p:cNvSpPr txBox="1">
            <a:spLocks noGrp="1"/>
          </p:cNvSpPr>
          <p:nvPr>
            <p:ph type="title"/>
          </p:nvPr>
        </p:nvSpPr>
        <p:spPr>
          <a:xfrm>
            <a:off x="1676400" y="663803"/>
            <a:ext cx="21031200"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b="1" dirty="0" smtClean="0">
                <a:solidFill>
                  <a:srgbClr val="000000"/>
                </a:solidFill>
                <a:latin typeface="Open Sans"/>
                <a:ea typeface="Open Sans"/>
                <a:cs typeface="Open Sans"/>
                <a:sym typeface="Open Sans"/>
              </a:rPr>
              <a:t>Instance Summary</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356"/>
          <a:stretch/>
        </p:blipFill>
        <p:spPr>
          <a:xfrm>
            <a:off x="2213244" y="2295728"/>
            <a:ext cx="19957511" cy="9669293"/>
          </a:xfrm>
          <a:prstGeom prst="rect">
            <a:avLst/>
          </a:prstGeom>
        </p:spPr>
      </p:pic>
      <p:sp>
        <p:nvSpPr>
          <p:cNvPr id="3" name="Oval 2"/>
          <p:cNvSpPr/>
          <p:nvPr/>
        </p:nvSpPr>
        <p:spPr>
          <a:xfrm>
            <a:off x="11031166" y="5252936"/>
            <a:ext cx="3618689" cy="875489"/>
          </a:xfrm>
          <a:prstGeom prst="ellipse">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5" name="Oval 4"/>
          <p:cNvSpPr/>
          <p:nvPr/>
        </p:nvSpPr>
        <p:spPr>
          <a:xfrm>
            <a:off x="10875524" y="4951378"/>
            <a:ext cx="4377447" cy="147860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p:cNvSpPr/>
          <p:nvPr/>
        </p:nvSpPr>
        <p:spPr>
          <a:xfrm>
            <a:off x="16128460" y="3949430"/>
            <a:ext cx="5369668" cy="88161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dirty="0" smtClean="0">
                <a:solidFill>
                  <a:schemeClr val="bg2">
                    <a:lumMod val="50000"/>
                    <a:lumOff val="50000"/>
                  </a:schemeClr>
                </a:solidFill>
              </a:rPr>
              <a:t>This is Instance IP Address</a:t>
            </a:r>
            <a:endParaRPr lang="en-IN" sz="3200" dirty="0">
              <a:solidFill>
                <a:schemeClr val="bg2">
                  <a:lumMod val="50000"/>
                  <a:lumOff val="50000"/>
                </a:schemeClr>
              </a:solidFill>
            </a:endParaRPr>
          </a:p>
        </p:txBody>
      </p:sp>
      <p:cxnSp>
        <p:nvCxnSpPr>
          <p:cNvPr id="10" name="Straight Arrow Connector 9"/>
          <p:cNvCxnSpPr>
            <a:stCxn id="8" idx="1"/>
            <a:endCxn id="5" idx="7"/>
          </p:cNvCxnSpPr>
          <p:nvPr/>
        </p:nvCxnSpPr>
        <p:spPr>
          <a:xfrm flipH="1">
            <a:off x="14611909" y="4390239"/>
            <a:ext cx="1516551" cy="7776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69533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56"/>
          <p:cNvSpPr txBox="1">
            <a:spLocks noGrp="1"/>
          </p:cNvSpPr>
          <p:nvPr>
            <p:ph type="title"/>
          </p:nvPr>
        </p:nvSpPr>
        <p:spPr>
          <a:xfrm>
            <a:off x="7298987" y="430339"/>
            <a:ext cx="9257489" cy="1163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2"/>
              </a:buClr>
              <a:buSzPts val="7400"/>
              <a:buFont typeface="Open Sans Light"/>
              <a:buNone/>
            </a:pPr>
            <a:r>
              <a:rPr lang="en-IN" sz="7400" b="1" i="0" u="none" strike="noStrike" cap="none" dirty="0" smtClean="0">
                <a:solidFill>
                  <a:srgbClr val="000000"/>
                </a:solidFill>
                <a:latin typeface="Open Sans"/>
                <a:ea typeface="Open Sans"/>
                <a:cs typeface="Open Sans"/>
                <a:sym typeface="Open Sans"/>
              </a:rPr>
              <a:t>Connecting to CVM</a:t>
            </a:r>
            <a:endParaRPr sz="7400" b="1" i="0" u="none" strike="noStrike" cap="none" dirty="0">
              <a:solidFill>
                <a:srgbClr val="000000"/>
              </a:solidFill>
              <a:latin typeface="Open Sans"/>
              <a:ea typeface="Open Sans"/>
              <a:cs typeface="Open Sans"/>
              <a:sym typeface="Open Sans"/>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23102" t="18320" r="22966" b="18483"/>
          <a:stretch/>
        </p:blipFill>
        <p:spPr>
          <a:xfrm>
            <a:off x="4377448" y="3190671"/>
            <a:ext cx="13190706" cy="8689686"/>
          </a:xfrm>
          <a:prstGeom prst="rect">
            <a:avLst/>
          </a:prstGeom>
        </p:spPr>
      </p:pic>
      <p:sp>
        <p:nvSpPr>
          <p:cNvPr id="6" name="Right Arrow 5"/>
          <p:cNvSpPr/>
          <p:nvPr/>
        </p:nvSpPr>
        <p:spPr>
          <a:xfrm rot="10800000">
            <a:off x="17568152" y="3949429"/>
            <a:ext cx="1381327" cy="428018"/>
          </a:xfrm>
          <a:prstGeom prst="rightArrow">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p:cNvSpPr/>
          <p:nvPr/>
        </p:nvSpPr>
        <p:spPr>
          <a:xfrm>
            <a:off x="19085668" y="3492229"/>
            <a:ext cx="4591455" cy="1770434"/>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dirty="0" smtClean="0">
                <a:solidFill>
                  <a:schemeClr val="bg2">
                    <a:lumMod val="50000"/>
                    <a:lumOff val="50000"/>
                  </a:schemeClr>
                </a:solidFill>
              </a:rPr>
              <a:t>This command is used to enter the CVM</a:t>
            </a:r>
          </a:p>
          <a:p>
            <a:pPr algn="ctr"/>
            <a:r>
              <a:rPr lang="en-IN" sz="2800" dirty="0" smtClean="0">
                <a:solidFill>
                  <a:schemeClr val="bg2">
                    <a:lumMod val="50000"/>
                    <a:lumOff val="50000"/>
                  </a:schemeClr>
                </a:solidFill>
              </a:rPr>
              <a:t>(</a:t>
            </a:r>
            <a:r>
              <a:rPr lang="en-IN" sz="2800" dirty="0" smtClean="0">
                <a:solidFill>
                  <a:schemeClr val="bg2">
                    <a:lumMod val="50000"/>
                    <a:lumOff val="50000"/>
                  </a:schemeClr>
                </a:solidFill>
              </a:rPr>
              <a:t>Cloud </a:t>
            </a:r>
            <a:r>
              <a:rPr lang="en-IN" sz="2800" dirty="0" smtClean="0">
                <a:solidFill>
                  <a:schemeClr val="bg2">
                    <a:lumMod val="50000"/>
                    <a:lumOff val="50000"/>
                  </a:schemeClr>
                </a:solidFill>
              </a:rPr>
              <a:t>Virtual Machine)</a:t>
            </a:r>
            <a:endParaRPr lang="en-IN" sz="2800" dirty="0">
              <a:solidFill>
                <a:schemeClr val="bg2">
                  <a:lumMod val="50000"/>
                  <a:lumOff val="50000"/>
                </a:schemeClr>
              </a:solidFill>
            </a:endParaRPr>
          </a:p>
        </p:txBody>
      </p:sp>
    </p:spTree>
    <p:extLst>
      <p:ext uri="{BB962C8B-B14F-4D97-AF65-F5344CB8AC3E}">
        <p14:creationId xmlns:p14="http://schemas.microsoft.com/office/powerpoint/2010/main" val="8103257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03-Dark Blue Business Plan">
      <a:dk1>
        <a:srgbClr val="999999"/>
      </a:dk1>
      <a:lt1>
        <a:srgbClr val="FFFFFF"/>
      </a:lt1>
      <a:dk2>
        <a:srgbClr val="050A19"/>
      </a:dk2>
      <a:lt2>
        <a:srgbClr val="FFFFFF"/>
      </a:lt2>
      <a:accent1>
        <a:srgbClr val="09B1CC"/>
      </a:accent1>
      <a:accent2>
        <a:srgbClr val="32C0D8"/>
      </a:accent2>
      <a:accent3>
        <a:srgbClr val="558EB9"/>
      </a:accent3>
      <a:accent4>
        <a:srgbClr val="397FB0"/>
      </a:accent4>
      <a:accent5>
        <a:srgbClr val="089BB4"/>
      </a:accent5>
      <a:accent6>
        <a:srgbClr val="1D869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369</TotalTime>
  <Words>731</Words>
  <Application>Microsoft Office PowerPoint</Application>
  <PresentationFormat>Custom</PresentationFormat>
  <Paragraphs>94</Paragraphs>
  <Slides>34</Slides>
  <Notes>34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Poppins Medium</vt:lpstr>
      <vt:lpstr>Calibri</vt:lpstr>
      <vt:lpstr>Open Sans</vt:lpstr>
      <vt:lpstr>Open Sans Light</vt:lpstr>
      <vt:lpstr>Arial</vt:lpstr>
      <vt:lpstr>Poppins</vt:lpstr>
      <vt:lpstr>Roboto</vt:lpstr>
      <vt:lpstr>Source Sans Pro</vt:lpstr>
      <vt:lpstr>Office Theme</vt:lpstr>
      <vt:lpstr>PowerPoint Presentation</vt:lpstr>
      <vt:lpstr>PowerPoint Presentation</vt:lpstr>
      <vt:lpstr>Our Agenda</vt:lpstr>
      <vt:lpstr>PowerPoint Presentation</vt:lpstr>
      <vt:lpstr>Things to Remember</vt:lpstr>
      <vt:lpstr>Introduction</vt:lpstr>
      <vt:lpstr>AWS Instance</vt:lpstr>
      <vt:lpstr>Instance Summary</vt:lpstr>
      <vt:lpstr>Connecting to CVM</vt:lpstr>
      <vt:lpstr>PowerPoint Presentation</vt:lpstr>
      <vt:lpstr>Connecting to Jenkins</vt:lpstr>
      <vt:lpstr>Jenkin Login Dashboard</vt:lpstr>
      <vt:lpstr>Jenkin Dashboard</vt:lpstr>
      <vt:lpstr>Creating a New Jenkin Pipeline</vt:lpstr>
      <vt:lpstr>Pipeline Configuration</vt:lpstr>
      <vt:lpstr>PowerPoint Presentation</vt:lpstr>
      <vt:lpstr>PowerPoint Presentation</vt:lpstr>
      <vt:lpstr>PowerPoint Presentation</vt:lpstr>
      <vt:lpstr>PowerPoint Presentation</vt:lpstr>
      <vt:lpstr>Plugin Configuration</vt:lpstr>
      <vt:lpstr>Plugin</vt:lpstr>
      <vt:lpstr>Tool Configuration</vt:lpstr>
      <vt:lpstr>Configure Installed Plugin</vt:lpstr>
      <vt:lpstr>Build Environment</vt:lpstr>
      <vt:lpstr>Docker File Directory</vt:lpstr>
      <vt:lpstr>Docker File</vt:lpstr>
      <vt:lpstr>Docker Hub Dashboard</vt:lpstr>
      <vt:lpstr>Pipeline Execute Shell</vt:lpstr>
      <vt:lpstr>Project node-hello</vt:lpstr>
      <vt:lpstr>Business Success Model</vt:lpstr>
      <vt:lpstr>Port</vt:lpstr>
      <vt:lpstr>PowerPoint Presentation</vt:lpstr>
      <vt:lpstr>Git Hub Directory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Paras</cp:lastModifiedBy>
  <cp:revision>32</cp:revision>
  <dcterms:modified xsi:type="dcterms:W3CDTF">2021-08-24T15:16:42Z</dcterms:modified>
</cp:coreProperties>
</file>